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6.jpg" ContentType="image/jpeg"/>
  <Override PartName="/ppt/media/image17.jpg" ContentType="image/jpeg"/>
  <Override PartName="/ppt/media/image18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20104100" cy="11309350"/>
  <p:notesSz cx="20104100" cy="113093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5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624" autoAdjust="0"/>
  </p:normalViewPr>
  <p:slideViewPr>
    <p:cSldViewPr>
      <p:cViewPr varScale="1">
        <p:scale>
          <a:sx n="41" d="100"/>
          <a:sy n="41" d="100"/>
        </p:scale>
        <p:origin x="548" y="4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23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9079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5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69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3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3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3"/>
            <a:ext cx="18093689" cy="1809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89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5"/>
            <a:ext cx="6433311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5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2" y="10517695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jp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0343" y="8939209"/>
            <a:ext cx="1932305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95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SPIN-OF</a:t>
            </a:r>
            <a:r>
              <a:rPr kumimoji="0" sz="2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</a:t>
            </a:r>
            <a:r>
              <a:rPr kumimoji="0" sz="2950" b="0" i="0" u="none" strike="noStrike" kern="1200" cap="none" spc="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</a:t>
            </a:r>
            <a:endParaRPr kumimoji="0" sz="2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3038" y="9539810"/>
            <a:ext cx="2120982" cy="633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61771" y="9361805"/>
            <a:ext cx="2100735" cy="7652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0" name="Grupo 79">
            <a:extLst>
              <a:ext uri="{FF2B5EF4-FFF2-40B4-BE49-F238E27FC236}">
                <a16:creationId xmlns:a16="http://schemas.microsoft.com/office/drawing/2014/main" id="{8DA1EFFB-66AD-6532-7A9A-4B2685F257A5}"/>
              </a:ext>
            </a:extLst>
          </p:cNvPr>
          <p:cNvGrpSpPr/>
          <p:nvPr/>
        </p:nvGrpSpPr>
        <p:grpSpPr>
          <a:xfrm>
            <a:off x="1231084" y="4019287"/>
            <a:ext cx="7051082" cy="4721912"/>
            <a:chOff x="387423" y="3905305"/>
            <a:chExt cx="7051082" cy="4721912"/>
          </a:xfrm>
        </p:grpSpPr>
        <p:sp>
          <p:nvSpPr>
            <p:cNvPr id="23" name="object 23"/>
            <p:cNvSpPr/>
            <p:nvPr/>
          </p:nvSpPr>
          <p:spPr>
            <a:xfrm>
              <a:off x="391600" y="5918033"/>
              <a:ext cx="995044" cy="2709184"/>
            </a:xfrm>
            <a:custGeom>
              <a:avLst/>
              <a:gdLst/>
              <a:ahLst/>
              <a:cxnLst/>
              <a:rect l="l" t="t" r="r" b="b"/>
              <a:pathLst>
                <a:path w="995045" h="3027045">
                  <a:moveTo>
                    <a:pt x="994734" y="3026525"/>
                  </a:moveTo>
                  <a:lnTo>
                    <a:pt x="0" y="3026525"/>
                  </a:lnTo>
                  <a:lnTo>
                    <a:pt x="0" y="0"/>
                  </a:lnTo>
                  <a:lnTo>
                    <a:pt x="994734" y="0"/>
                  </a:lnTo>
                  <a:lnTo>
                    <a:pt x="994734" y="3026525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391600" y="4452097"/>
              <a:ext cx="995044" cy="1236345"/>
            </a:xfrm>
            <a:custGeom>
              <a:avLst/>
              <a:gdLst/>
              <a:ahLst/>
              <a:cxnLst/>
              <a:rect l="l" t="t" r="r" b="b"/>
              <a:pathLst>
                <a:path w="995045" h="1236345">
                  <a:moveTo>
                    <a:pt x="994734" y="1236129"/>
                  </a:moveTo>
                  <a:lnTo>
                    <a:pt x="0" y="1236129"/>
                  </a:lnTo>
                  <a:lnTo>
                    <a:pt x="0" y="0"/>
                  </a:lnTo>
                  <a:lnTo>
                    <a:pt x="994734" y="0"/>
                  </a:lnTo>
                  <a:lnTo>
                    <a:pt x="994734" y="1236129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387423" y="3905305"/>
              <a:ext cx="6723324" cy="45397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950" b="0" i="0" u="none" strike="noStrike" kern="1200" cap="none" spc="1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COORDINATED </a:t>
              </a:r>
              <a:r>
                <a:rPr kumimoji="0" sz="2950" b="0" i="0" u="none" strike="noStrike" kern="1200" cap="none" spc="1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EU</a:t>
              </a:r>
              <a:r>
                <a:rPr kumimoji="0" sz="2950" b="0" i="0" u="none" strike="noStrike" kern="1200" cap="none" spc="1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R</a:t>
              </a:r>
              <a:r>
                <a:rPr kumimoji="0" sz="2950" b="0" i="0" u="none" strike="noStrike" kern="1200" cap="none" spc="14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OP</a:t>
              </a:r>
              <a:r>
                <a:rPr kumimoji="0" sz="2950" b="0" i="0" u="none" strike="noStrike" kern="1200" cap="none" spc="8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E</a:t>
              </a:r>
              <a:r>
                <a:rPr kumimoji="0" sz="2950" b="0" i="0" u="none" strike="noStrike" kern="1200" cap="none" spc="2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AN</a:t>
              </a:r>
              <a:r>
                <a:rPr kumimoji="0" sz="2950" b="0" i="0" u="none" strike="noStrike" kern="1200" cap="none" spc="-1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 </a:t>
              </a:r>
              <a:r>
                <a:rPr kumimoji="0" sz="2950" b="0" i="0" u="none" strike="noStrike" kern="1200" cap="none" spc="16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P</a:t>
              </a:r>
              <a:r>
                <a:rPr kumimoji="0" sz="2950" b="0" i="0" u="none" strike="noStrike" kern="1200" cap="none" spc="16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R</a:t>
              </a:r>
              <a:r>
                <a:rPr kumimoji="0" sz="2950" b="0" i="0" u="none" strike="noStrike" kern="1200" cap="none" spc="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O</a:t>
              </a:r>
              <a:r>
                <a:rPr kumimoji="0" sz="2950" b="0" i="0" u="none" strike="noStrike" kern="1200" cap="none" spc="-114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J</a:t>
              </a:r>
              <a:r>
                <a:rPr kumimoji="0" sz="2950" b="0" i="0" u="none" strike="noStrike" kern="1200" cap="none" spc="-16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E</a:t>
              </a:r>
              <a:r>
                <a:rPr kumimoji="0" sz="2950" b="0" i="0" u="none" strike="noStrike" kern="1200" cap="none" spc="1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C</a:t>
              </a:r>
              <a:r>
                <a:rPr kumimoji="0" sz="2950" b="0" i="0" u="none" strike="noStrike" kern="1200" cap="none" spc="-4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T</a:t>
              </a:r>
              <a:r>
                <a:rPr kumimoji="0" sz="2950" b="0" i="0" u="none" strike="noStrike" kern="1200" cap="none" spc="14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S</a:t>
              </a:r>
              <a:endParaRPr kumimoji="0" sz="2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4004317" y="5865209"/>
              <a:ext cx="3434188" cy="103898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2713901" y="6493848"/>
              <a:ext cx="234950" cy="233679"/>
            </a:xfrm>
            <a:custGeom>
              <a:avLst/>
              <a:gdLst/>
              <a:ahLst/>
              <a:cxnLst/>
              <a:rect l="l" t="t" r="r" b="b"/>
              <a:pathLst>
                <a:path w="234950" h="233679">
                  <a:moveTo>
                    <a:pt x="83871" y="0"/>
                  </a:moveTo>
                  <a:lnTo>
                    <a:pt x="55914" y="0"/>
                  </a:lnTo>
                  <a:lnTo>
                    <a:pt x="0" y="233437"/>
                  </a:lnTo>
                  <a:lnTo>
                    <a:pt x="31999" y="233437"/>
                  </a:lnTo>
                  <a:lnTo>
                    <a:pt x="80844" y="54185"/>
                  </a:lnTo>
                  <a:lnTo>
                    <a:pt x="112042" y="54185"/>
                  </a:lnTo>
                  <a:lnTo>
                    <a:pt x="108482" y="46671"/>
                  </a:lnTo>
                  <a:lnTo>
                    <a:pt x="101763" y="32862"/>
                  </a:lnTo>
                  <a:lnTo>
                    <a:pt x="95725" y="21190"/>
                  </a:lnTo>
                  <a:lnTo>
                    <a:pt x="89760" y="10235"/>
                  </a:lnTo>
                  <a:lnTo>
                    <a:pt x="83871" y="0"/>
                  </a:lnTo>
                  <a:close/>
                </a:path>
                <a:path w="234950" h="233679">
                  <a:moveTo>
                    <a:pt x="112042" y="54185"/>
                  </a:moveTo>
                  <a:lnTo>
                    <a:pt x="80844" y="54185"/>
                  </a:lnTo>
                  <a:lnTo>
                    <a:pt x="86326" y="64899"/>
                  </a:lnTo>
                  <a:lnTo>
                    <a:pt x="91929" y="76661"/>
                  </a:lnTo>
                  <a:lnTo>
                    <a:pt x="110697" y="120808"/>
                  </a:lnTo>
                  <a:lnTo>
                    <a:pt x="125590" y="159298"/>
                  </a:lnTo>
                  <a:lnTo>
                    <a:pt x="139129" y="198023"/>
                  </a:lnTo>
                  <a:lnTo>
                    <a:pt x="150571" y="233437"/>
                  </a:lnTo>
                  <a:lnTo>
                    <a:pt x="179198" y="233437"/>
                  </a:lnTo>
                  <a:lnTo>
                    <a:pt x="192651" y="176936"/>
                  </a:lnTo>
                  <a:lnTo>
                    <a:pt x="160727" y="176936"/>
                  </a:lnTo>
                  <a:lnTo>
                    <a:pt x="157662" y="167425"/>
                  </a:lnTo>
                  <a:lnTo>
                    <a:pt x="143725" y="128723"/>
                  </a:lnTo>
                  <a:lnTo>
                    <a:pt x="123899" y="80222"/>
                  </a:lnTo>
                  <a:lnTo>
                    <a:pt x="114262" y="58870"/>
                  </a:lnTo>
                  <a:lnTo>
                    <a:pt x="112042" y="54185"/>
                  </a:lnTo>
                  <a:close/>
                </a:path>
                <a:path w="234950" h="233679">
                  <a:moveTo>
                    <a:pt x="234778" y="0"/>
                  </a:moveTo>
                  <a:lnTo>
                    <a:pt x="202779" y="0"/>
                  </a:lnTo>
                  <a:lnTo>
                    <a:pt x="160727" y="176936"/>
                  </a:lnTo>
                  <a:lnTo>
                    <a:pt x="192651" y="176936"/>
                  </a:lnTo>
                  <a:lnTo>
                    <a:pt x="234778" y="0"/>
                  </a:lnTo>
                  <a:close/>
                </a:path>
              </a:pathLst>
            </a:custGeom>
            <a:solidFill>
              <a:srgbClr val="3B3B3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2949015" y="6493849"/>
              <a:ext cx="142875" cy="233679"/>
            </a:xfrm>
            <a:custGeom>
              <a:avLst/>
              <a:gdLst/>
              <a:ahLst/>
              <a:cxnLst/>
              <a:rect l="l" t="t" r="r" b="b"/>
              <a:pathLst>
                <a:path w="142875" h="233679">
                  <a:moveTo>
                    <a:pt x="88594" y="0"/>
                  </a:moveTo>
                  <a:lnTo>
                    <a:pt x="55924" y="0"/>
                  </a:lnTo>
                  <a:lnTo>
                    <a:pt x="0" y="233437"/>
                  </a:lnTo>
                  <a:lnTo>
                    <a:pt x="136090" y="233437"/>
                  </a:lnTo>
                  <a:lnTo>
                    <a:pt x="142487" y="206150"/>
                  </a:lnTo>
                  <a:lnTo>
                    <a:pt x="39077" y="206150"/>
                  </a:lnTo>
                  <a:lnTo>
                    <a:pt x="88594" y="0"/>
                  </a:lnTo>
                  <a:close/>
                </a:path>
              </a:pathLst>
            </a:custGeom>
            <a:solidFill>
              <a:srgbClr val="3B3B3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3225459" y="6493848"/>
              <a:ext cx="194945" cy="233679"/>
            </a:xfrm>
            <a:custGeom>
              <a:avLst/>
              <a:gdLst/>
              <a:ahLst/>
              <a:cxnLst/>
              <a:rect l="l" t="t" r="r" b="b"/>
              <a:pathLst>
                <a:path w="194945" h="233679">
                  <a:moveTo>
                    <a:pt x="40752" y="0"/>
                  </a:moveTo>
                  <a:lnTo>
                    <a:pt x="3026" y="0"/>
                  </a:lnTo>
                  <a:lnTo>
                    <a:pt x="74298" y="115188"/>
                  </a:lnTo>
                  <a:lnTo>
                    <a:pt x="67440" y="125115"/>
                  </a:lnTo>
                  <a:lnTo>
                    <a:pt x="39192" y="167113"/>
                  </a:lnTo>
                  <a:lnTo>
                    <a:pt x="17997" y="200784"/>
                  </a:lnTo>
                  <a:lnTo>
                    <a:pt x="0" y="233437"/>
                  </a:lnTo>
                  <a:lnTo>
                    <a:pt x="36556" y="232411"/>
                  </a:lnTo>
                  <a:lnTo>
                    <a:pt x="42037" y="222068"/>
                  </a:lnTo>
                  <a:lnTo>
                    <a:pt x="48944" y="210005"/>
                  </a:lnTo>
                  <a:lnTo>
                    <a:pt x="69079" y="177110"/>
                  </a:lnTo>
                  <a:lnTo>
                    <a:pt x="91657" y="144242"/>
                  </a:lnTo>
                  <a:lnTo>
                    <a:pt x="99741" y="135187"/>
                  </a:lnTo>
                  <a:lnTo>
                    <a:pt x="137479" y="135187"/>
                  </a:lnTo>
                  <a:lnTo>
                    <a:pt x="134088" y="130210"/>
                  </a:lnTo>
                  <a:lnTo>
                    <a:pt x="126744" y="119553"/>
                  </a:lnTo>
                  <a:lnTo>
                    <a:pt x="119252" y="108802"/>
                  </a:lnTo>
                  <a:lnTo>
                    <a:pt x="134034" y="86897"/>
                  </a:lnTo>
                  <a:lnTo>
                    <a:pt x="98353" y="86897"/>
                  </a:lnTo>
                  <a:lnTo>
                    <a:pt x="40752" y="0"/>
                  </a:lnTo>
                  <a:close/>
                </a:path>
                <a:path w="194945" h="233679">
                  <a:moveTo>
                    <a:pt x="137479" y="135187"/>
                  </a:moveTo>
                  <a:lnTo>
                    <a:pt x="99741" y="135187"/>
                  </a:lnTo>
                  <a:lnTo>
                    <a:pt x="105391" y="143205"/>
                  </a:lnTo>
                  <a:lnTo>
                    <a:pt x="112402" y="153339"/>
                  </a:lnTo>
                  <a:lnTo>
                    <a:pt x="136278" y="189501"/>
                  </a:lnTo>
                  <a:lnTo>
                    <a:pt x="155808" y="222817"/>
                  </a:lnTo>
                  <a:lnTo>
                    <a:pt x="161356" y="233437"/>
                  </a:lnTo>
                  <a:lnTo>
                    <a:pt x="194615" y="226852"/>
                  </a:lnTo>
                  <a:lnTo>
                    <a:pt x="169211" y="183164"/>
                  </a:lnTo>
                  <a:lnTo>
                    <a:pt x="148337" y="151246"/>
                  </a:lnTo>
                  <a:lnTo>
                    <a:pt x="141286" y="140774"/>
                  </a:lnTo>
                  <a:lnTo>
                    <a:pt x="137479" y="135187"/>
                  </a:lnTo>
                  <a:close/>
                </a:path>
                <a:path w="194945" h="233679">
                  <a:moveTo>
                    <a:pt x="192674" y="0"/>
                  </a:moveTo>
                  <a:lnTo>
                    <a:pt x="155283" y="0"/>
                  </a:lnTo>
                  <a:lnTo>
                    <a:pt x="98353" y="86897"/>
                  </a:lnTo>
                  <a:lnTo>
                    <a:pt x="134034" y="86897"/>
                  </a:lnTo>
                  <a:lnTo>
                    <a:pt x="192674" y="0"/>
                  </a:lnTo>
                  <a:close/>
                </a:path>
              </a:pathLst>
            </a:custGeom>
            <a:solidFill>
              <a:srgbClr val="3B3B3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3442048" y="6493848"/>
              <a:ext cx="214629" cy="233679"/>
            </a:xfrm>
            <a:custGeom>
              <a:avLst/>
              <a:gdLst/>
              <a:ahLst/>
              <a:cxnLst/>
              <a:rect l="l" t="t" r="r" b="b"/>
              <a:pathLst>
                <a:path w="214629" h="233679">
                  <a:moveTo>
                    <a:pt x="123964" y="0"/>
                  </a:moveTo>
                  <a:lnTo>
                    <a:pt x="85581" y="17849"/>
                  </a:lnTo>
                  <a:lnTo>
                    <a:pt x="69730" y="53370"/>
                  </a:lnTo>
                  <a:lnTo>
                    <a:pt x="51047" y="98409"/>
                  </a:lnTo>
                  <a:lnTo>
                    <a:pt x="32550" y="145666"/>
                  </a:lnTo>
                  <a:lnTo>
                    <a:pt x="17930" y="184600"/>
                  </a:lnTo>
                  <a:lnTo>
                    <a:pt x="0" y="233437"/>
                  </a:lnTo>
                  <a:lnTo>
                    <a:pt x="34019" y="233437"/>
                  </a:lnTo>
                  <a:lnTo>
                    <a:pt x="55244" y="173816"/>
                  </a:lnTo>
                  <a:lnTo>
                    <a:pt x="196005" y="173816"/>
                  </a:lnTo>
                  <a:lnTo>
                    <a:pt x="192365" y="164030"/>
                  </a:lnTo>
                  <a:lnTo>
                    <a:pt x="187736" y="151742"/>
                  </a:lnTo>
                  <a:lnTo>
                    <a:pt x="185875" y="146864"/>
                  </a:lnTo>
                  <a:lnTo>
                    <a:pt x="151587" y="146864"/>
                  </a:lnTo>
                  <a:lnTo>
                    <a:pt x="65312" y="145084"/>
                  </a:lnTo>
                  <a:lnTo>
                    <a:pt x="82601" y="98317"/>
                  </a:lnTo>
                  <a:lnTo>
                    <a:pt x="97765" y="61370"/>
                  </a:lnTo>
                  <a:lnTo>
                    <a:pt x="109251" y="39858"/>
                  </a:lnTo>
                  <a:lnTo>
                    <a:pt x="142317" y="39858"/>
                  </a:lnTo>
                  <a:lnTo>
                    <a:pt x="139979" y="34562"/>
                  </a:lnTo>
                  <a:lnTo>
                    <a:pt x="134744" y="22989"/>
                  </a:lnTo>
                  <a:lnTo>
                    <a:pt x="129406" y="11468"/>
                  </a:lnTo>
                  <a:lnTo>
                    <a:pt x="123964" y="0"/>
                  </a:lnTo>
                  <a:close/>
                </a:path>
                <a:path w="214629" h="233679">
                  <a:moveTo>
                    <a:pt x="196005" y="173816"/>
                  </a:moveTo>
                  <a:lnTo>
                    <a:pt x="55244" y="173816"/>
                  </a:lnTo>
                  <a:lnTo>
                    <a:pt x="164588" y="183899"/>
                  </a:lnTo>
                  <a:lnTo>
                    <a:pt x="168624" y="195427"/>
                  </a:lnTo>
                  <a:lnTo>
                    <a:pt x="173497" y="209472"/>
                  </a:lnTo>
                  <a:lnTo>
                    <a:pt x="177762" y="221374"/>
                  </a:lnTo>
                  <a:lnTo>
                    <a:pt x="182245" y="233437"/>
                  </a:lnTo>
                  <a:lnTo>
                    <a:pt x="214159" y="223058"/>
                  </a:lnTo>
                  <a:lnTo>
                    <a:pt x="209655" y="210745"/>
                  </a:lnTo>
                  <a:lnTo>
                    <a:pt x="200884" y="186933"/>
                  </a:lnTo>
                  <a:lnTo>
                    <a:pt x="196005" y="173816"/>
                  </a:lnTo>
                  <a:close/>
                </a:path>
                <a:path w="214629" h="233679">
                  <a:moveTo>
                    <a:pt x="142317" y="39858"/>
                  </a:moveTo>
                  <a:lnTo>
                    <a:pt x="109251" y="39858"/>
                  </a:lnTo>
                  <a:lnTo>
                    <a:pt x="113608" y="49713"/>
                  </a:lnTo>
                  <a:lnTo>
                    <a:pt x="118085" y="60191"/>
                  </a:lnTo>
                  <a:lnTo>
                    <a:pt x="133647" y="99078"/>
                  </a:lnTo>
                  <a:lnTo>
                    <a:pt x="151587" y="146864"/>
                  </a:lnTo>
                  <a:lnTo>
                    <a:pt x="185875" y="146864"/>
                  </a:lnTo>
                  <a:lnTo>
                    <a:pt x="169501" y="104830"/>
                  </a:lnTo>
                  <a:lnTo>
                    <a:pt x="150563" y="58899"/>
                  </a:lnTo>
                  <a:lnTo>
                    <a:pt x="145110" y="46186"/>
                  </a:lnTo>
                  <a:lnTo>
                    <a:pt x="142317" y="39858"/>
                  </a:lnTo>
                  <a:close/>
                </a:path>
              </a:pathLst>
            </a:custGeom>
            <a:solidFill>
              <a:srgbClr val="3B3B3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3707986" y="6493846"/>
              <a:ext cx="0" cy="233679"/>
            </a:xfrm>
            <a:custGeom>
              <a:avLst/>
              <a:gdLst/>
              <a:ahLst/>
              <a:cxnLst/>
              <a:rect l="l" t="t" r="r" b="b"/>
              <a:pathLst>
                <a:path h="233679">
                  <a:moveTo>
                    <a:pt x="0" y="0"/>
                  </a:moveTo>
                  <a:lnTo>
                    <a:pt x="0" y="233437"/>
                  </a:lnTo>
                </a:path>
              </a:pathLst>
            </a:custGeom>
            <a:ln w="33949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3060373" y="6498800"/>
              <a:ext cx="153035" cy="223520"/>
            </a:xfrm>
            <a:custGeom>
              <a:avLst/>
              <a:gdLst/>
              <a:ahLst/>
              <a:cxnLst/>
              <a:rect l="l" t="t" r="r" b="b"/>
              <a:pathLst>
                <a:path w="153034" h="223520">
                  <a:moveTo>
                    <a:pt x="124833" y="163911"/>
                  </a:moveTo>
                  <a:lnTo>
                    <a:pt x="104436" y="163911"/>
                  </a:lnTo>
                  <a:lnTo>
                    <a:pt x="104436" y="223532"/>
                  </a:lnTo>
                  <a:lnTo>
                    <a:pt x="124833" y="223532"/>
                  </a:lnTo>
                  <a:lnTo>
                    <a:pt x="124833" y="163911"/>
                  </a:lnTo>
                  <a:close/>
                </a:path>
                <a:path w="153034" h="223520">
                  <a:moveTo>
                    <a:pt x="124833" y="0"/>
                  </a:moveTo>
                  <a:lnTo>
                    <a:pt x="101871" y="0"/>
                  </a:lnTo>
                  <a:lnTo>
                    <a:pt x="93482" y="8775"/>
                  </a:lnTo>
                  <a:lnTo>
                    <a:pt x="67263" y="40074"/>
                  </a:lnTo>
                  <a:lnTo>
                    <a:pt x="37138" y="82404"/>
                  </a:lnTo>
                  <a:lnTo>
                    <a:pt x="10974" y="126341"/>
                  </a:lnTo>
                  <a:lnTo>
                    <a:pt x="0" y="163911"/>
                  </a:lnTo>
                  <a:lnTo>
                    <a:pt x="152466" y="163911"/>
                  </a:lnTo>
                  <a:lnTo>
                    <a:pt x="152466" y="148215"/>
                  </a:lnTo>
                  <a:lnTo>
                    <a:pt x="17601" y="148215"/>
                  </a:lnTo>
                  <a:lnTo>
                    <a:pt x="20878" y="141168"/>
                  </a:lnTo>
                  <a:lnTo>
                    <a:pt x="40040" y="105019"/>
                  </a:lnTo>
                  <a:lnTo>
                    <a:pt x="67814" y="62937"/>
                  </a:lnTo>
                  <a:lnTo>
                    <a:pt x="104436" y="19591"/>
                  </a:lnTo>
                  <a:lnTo>
                    <a:pt x="124833" y="19591"/>
                  </a:lnTo>
                  <a:lnTo>
                    <a:pt x="124833" y="0"/>
                  </a:lnTo>
                  <a:close/>
                </a:path>
                <a:path w="153034" h="223520">
                  <a:moveTo>
                    <a:pt x="124833" y="19591"/>
                  </a:moveTo>
                  <a:lnTo>
                    <a:pt x="104436" y="19591"/>
                  </a:lnTo>
                  <a:lnTo>
                    <a:pt x="104436" y="148215"/>
                  </a:lnTo>
                  <a:lnTo>
                    <a:pt x="124833" y="148215"/>
                  </a:lnTo>
                  <a:lnTo>
                    <a:pt x="124833" y="19591"/>
                  </a:lnTo>
                  <a:close/>
                </a:path>
              </a:pathLst>
            </a:custGeom>
            <a:solidFill>
              <a:srgbClr val="009BC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634589" y="6028928"/>
              <a:ext cx="927144" cy="7124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 txBox="1"/>
            <p:nvPr/>
          </p:nvSpPr>
          <p:spPr>
            <a:xfrm>
              <a:off x="3240541" y="7765691"/>
              <a:ext cx="3870206" cy="74809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2700" marR="5080" lvl="0" indent="0" algn="l" defTabSz="914400" rtl="0" eaLnBrk="1" fontAlgn="auto" latinLnBrk="0" hangingPunct="1">
                <a:lnSpc>
                  <a:spcPct val="101499"/>
                </a:lnSpc>
                <a:spcBef>
                  <a:spcPts val="75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1200" cap="none" spc="3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Hybrid</a:t>
              </a:r>
              <a:r>
                <a:rPr kumimoji="0" sz="1300" b="0" i="0" u="none" strike="noStrike" kern="1200" cap="none" spc="-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300" b="0" i="0" u="none" strike="noStrike" kern="1200" cap="none" spc="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in</a:t>
              </a:r>
              <a:r>
                <a:rPr kumimoji="0" sz="1300" b="0" i="0" u="none" strike="noStrike" kern="1200" cap="none" spc="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</a:t>
              </a:r>
              <a:r>
                <a:rPr kumimoji="0" sz="1300" b="0" i="0" u="none" strike="noStrike" kern="1200" cap="none" spc="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elligen</a:t>
              </a:r>
              <a:r>
                <a:rPr kumimoji="0" sz="1300" b="0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</a:t>
              </a:r>
              <a:r>
                <a:rPr kumimoji="0" sz="1300" b="0" i="0" u="none" strike="noStrike" kern="1200" cap="none" spc="-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 </a:t>
              </a:r>
              <a:r>
                <a:rPr kumimoji="0" sz="1300" b="0" i="0" u="none" strike="noStrike" kern="1200" cap="none" spc="8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</a:t>
              </a:r>
              <a:r>
                <a:rPr kumimoji="0" sz="1300" b="0" i="0" u="none" strike="noStrike" kern="1200" cap="none" spc="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</a:t>
              </a:r>
              <a:r>
                <a:rPr kumimoji="0" sz="1300" b="0" i="0" u="none" strike="noStrike" kern="1200" cap="none" spc="-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300" b="0" i="0" u="none" strike="noStrike" kern="1200" cap="none" spc="4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moni</a:t>
              </a:r>
              <a:r>
                <a:rPr kumimoji="0" sz="1300" b="0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</a:t>
              </a:r>
              <a:r>
                <a:rPr kumimoji="0" sz="1300" b="0" i="0" u="none" strike="noStrike" kern="1200" cap="none" spc="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</a:t>
              </a:r>
              <a:r>
                <a:rPr kumimoji="0" sz="1300" b="0" i="0" u="none" strike="noStrike" kern="1200" cap="none" spc="-1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</a:t>
              </a:r>
              <a:r>
                <a:rPr kumimoji="0" sz="1300" b="0" i="0" u="none" strike="noStrike" kern="1200" cap="none" spc="-6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, </a:t>
              </a:r>
              <a:r>
                <a:rPr kumimoji="0" sz="1300" b="0" i="0" u="none" strike="noStrike" kern="1200" cap="none" spc="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</a:t>
              </a:r>
              <a:r>
                <a:rPr kumimoji="0" sz="1300" b="0" i="0" u="none" strike="noStrike" kern="1200" cap="none" spc="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</a:t>
              </a:r>
              <a:r>
                <a:rPr kumimoji="0" sz="1300" b="0" i="0" u="none" strike="noStrike" kern="1200" cap="none" spc="1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om</a:t>
              </a:r>
              <a:r>
                <a:rPr kumimoji="0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</a:t>
              </a:r>
              <a:r>
                <a:rPr kumimoji="0" sz="1300" b="0" i="0" u="none" strike="noStrike" kern="1200" cap="none" spc="8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</a:t>
              </a:r>
              <a:r>
                <a:rPr kumimoji="0" sz="1300" b="0" i="0" u="none" strike="noStrike" kern="1200" cap="none" spc="-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 </a:t>
              </a:r>
              <a:r>
                <a:rPr kumimoji="0" sz="1300" b="0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and</a:t>
              </a:r>
              <a:r>
                <a:rPr kumimoji="0" sz="1300" b="0" i="0" u="none" strike="noStrike" kern="1200" cap="none" spc="-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300" b="0" i="0" u="none" strike="noStrike" kern="1200" cap="none" spc="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ana</a:t>
              </a:r>
              <a:r>
                <a:rPr kumimoji="0" sz="1300" b="0" i="0" u="none" strike="noStrike" kern="1200" cap="none" spc="-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</a:t>
              </a:r>
              <a:r>
                <a:rPr kumimoji="0" sz="1300" b="0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y</a:t>
              </a:r>
              <a:r>
                <a:rPr kumimoji="0" sz="1300" b="0" i="0" u="none" strike="noStrike" kern="1200" cap="none" spc="-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se</a:t>
              </a:r>
              <a:r>
                <a:rPr kumimoji="0" sz="1300" b="0" i="0" u="none" strike="noStrike" kern="1200" cap="none" spc="-1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300" b="0" i="0" u="none" strike="noStrike" kern="1200" cap="none" spc="6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tr</a:t>
              </a:r>
              <a:r>
                <a:rPr kumimoji="0" sz="1300" b="0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ans</a:t>
              </a:r>
              <a:r>
                <a:rPr kumimoji="0" sz="1300" b="0" i="0" u="none" strike="noStrike" kern="1200" cap="none" spc="-1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</a:t>
              </a:r>
              <a:r>
                <a:rPr kumimoji="0" sz="1300" b="0" i="0" u="none" strike="noStrike" kern="1200" cap="none" spc="1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ormations</a:t>
              </a:r>
              <a:r>
                <a:rPr kumimoji="0" sz="1300" b="0" i="0" u="none" strike="noStrike" kern="1200" cap="none" spc="-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300" b="0" i="0" u="none" strike="noStrike" kern="1200" cap="none" spc="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in</a:t>
              </a:r>
              <a:r>
                <a:rPr kumimoji="0" sz="1300" b="0" i="0" u="none" strike="noStrike" kern="1200" cap="none" spc="-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300" b="0" i="0" u="none" strike="noStrike" kern="1200" cap="none" spc="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good</a:t>
              </a:r>
              <a:r>
                <a:rPr kumimoji="0" sz="1300" b="0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300" b="0" i="0" u="none" strike="noStrike" kern="1200" cap="none" spc="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democ</a:t>
              </a:r>
              <a:r>
                <a:rPr kumimoji="0" sz="1300" b="0" i="0" u="none" strike="noStrike" kern="1200" cap="none" spc="-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</a:t>
              </a:r>
              <a:r>
                <a:rPr kumimoji="0" sz="1300" b="0" i="0" u="none" strike="noStrike" kern="1200" cap="none" spc="-4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</a:t>
              </a:r>
              <a:r>
                <a:rPr kumimoji="0" sz="1300" b="0" i="0" u="none" strike="noStrike" kern="1200" cap="none" spc="-3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</a:t>
              </a:r>
              <a:r>
                <a:rPr kumimoji="0" sz="1300" b="0" i="0" u="none" strike="noStrike" kern="1200" cap="none" spc="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y</a:t>
              </a:r>
              <a:r>
                <a:rPr kumimoji="0" sz="1300" b="0" i="0" u="none" strike="noStrike" kern="1200" cap="none" spc="-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300" b="0" i="0" u="none" strike="noStrike" kern="1200" cap="none" spc="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</a:t>
              </a:r>
              <a:r>
                <a:rPr kumimoji="0" sz="1300" b="0" i="0" u="none" strike="noStrike" kern="1200" cap="none" spc="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</a:t>
              </a:r>
              <a:r>
                <a:rPr kumimoji="0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acti</a:t>
              </a:r>
              <a:r>
                <a:rPr kumimoji="0" sz="1300" b="0" i="0" u="none" strike="noStrike" kern="1200" cap="none" spc="-1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</a:t>
              </a:r>
              <a:r>
                <a:rPr kumimoji="0" sz="1300" b="0" i="0" u="none" strike="noStrike" kern="1200" cap="none" spc="-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es</a:t>
              </a:r>
              <a:endParaRPr kumimoji="0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9" name="object 39"/>
            <p:cNvSpPr txBox="1"/>
            <p:nvPr/>
          </p:nvSpPr>
          <p:spPr>
            <a:xfrm>
              <a:off x="2277946" y="4654584"/>
              <a:ext cx="2965224" cy="6540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50" b="1" i="0" u="none" strike="noStrike" kern="1200" cap="none" spc="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NAN</a:t>
              </a:r>
              <a:r>
                <a:rPr kumimoji="0" sz="1650" b="1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</a:t>
              </a:r>
              <a:r>
                <a:rPr kumimoji="0" sz="16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VR</a:t>
              </a:r>
              <a:endParaRPr kumimoji="0" lang="es-ES" sz="16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300" spc="10" dirty="0">
                  <a:solidFill>
                    <a:prstClr val="black"/>
                  </a:solidFill>
                  <a:latin typeface="Arial"/>
                  <a:cs typeface="Arial"/>
                </a:rPr>
                <a:t>ERC </a:t>
              </a:r>
              <a:r>
                <a:rPr lang="es-ES" sz="1300" spc="10" dirty="0" err="1">
                  <a:solidFill>
                    <a:prstClr val="black"/>
                  </a:solidFill>
                  <a:latin typeface="Arial"/>
                  <a:cs typeface="Arial"/>
                </a:rPr>
                <a:t>Consolidator</a:t>
              </a:r>
              <a:r>
                <a:rPr lang="es-ES" sz="1300" spc="10" dirty="0">
                  <a:solidFill>
                    <a:prstClr val="black"/>
                  </a:solidFill>
                  <a:latin typeface="Arial"/>
                  <a:cs typeface="Arial"/>
                </a:rPr>
                <a:t> Grant</a:t>
              </a:r>
            </a:p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1200" cap="none" spc="-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Nanos</a:t>
              </a:r>
              <a:r>
                <a:rPr kumimoji="0" sz="1300" b="0" i="0" u="none" strike="noStrike" kern="1200" cap="none" spc="-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</a:t>
              </a:r>
              <a:r>
                <a:rPr kumimoji="0" sz="1300" b="0" i="0" u="none" strike="noStrike" kern="1200" cap="none" spc="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</a:t>
              </a:r>
              <a:r>
                <a:rPr kumimoji="0" sz="1300" b="0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</a:t>
              </a:r>
              <a:r>
                <a:rPr kumimoji="0" sz="1300" b="0" i="0" u="none" strike="noStrike" kern="1200" cap="none" spc="-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 </a:t>
              </a:r>
              <a:r>
                <a:rPr kumimoji="0" sz="1300" b="0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Design</a:t>
              </a:r>
              <a:r>
                <a:rPr kumimoji="0" sz="1300" b="0" i="0" u="none" strike="noStrike" kern="1200" cap="none" spc="-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300" b="0" i="0" u="none" strike="noStrike" kern="1200" cap="none" spc="1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using</a:t>
              </a:r>
              <a:r>
                <a:rPr kumimoji="0" sz="1300" b="0" i="0" u="none" strike="noStrike" kern="1200" cap="none" spc="-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300" b="0" i="0" u="none" strike="noStrike" kern="1200" cap="none" spc="3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Vi</a:t>
              </a:r>
              <a:r>
                <a:rPr kumimoji="0" sz="1300" b="0" i="0" u="none" strike="noStrike" kern="1200" cap="none" spc="5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</a:t>
              </a:r>
              <a:r>
                <a:rPr kumimoji="0" sz="1300" b="0" i="0" u="none" strike="noStrike" kern="1200" cap="none" spc="4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tual</a:t>
              </a:r>
              <a:r>
                <a:rPr kumimoji="0" sz="1300" b="0" i="0" u="none" strike="noStrike" kern="1200" cap="none" spc="3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300" b="0" i="0" u="none" strike="noStrike" kern="1200" cap="none" spc="-7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</a:t>
              </a:r>
              <a:r>
                <a:rPr kumimoji="0" sz="1300" b="0" i="0" u="none" strike="noStrike" kern="1200" cap="none" spc="3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eali</a:t>
              </a:r>
              <a:r>
                <a:rPr kumimoji="0" sz="1300" b="0" i="0" u="none" strike="noStrike" kern="1200" cap="none" spc="3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</a:t>
              </a:r>
              <a:r>
                <a:rPr kumimoji="0" sz="1300" b="0" i="0" u="none" strike="noStrike" kern="1200" cap="none" spc="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y</a:t>
              </a:r>
              <a:endParaRPr kumimoji="0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472674" y="6015392"/>
              <a:ext cx="811642" cy="120138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 txBox="1"/>
            <p:nvPr/>
          </p:nvSpPr>
          <p:spPr>
            <a:xfrm>
              <a:off x="1621883" y="6903375"/>
              <a:ext cx="2449830" cy="39433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lvl="0" indent="0" algn="l" defTabSz="914400" rtl="0" eaLnBrk="1" fontAlgn="auto" latinLnBrk="0" hangingPunct="1">
                <a:lnSpc>
                  <a:spcPct val="1014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1200" cap="none" spc="3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In</a:t>
              </a:r>
              <a:r>
                <a:rPr kumimoji="0" sz="1300" b="0" i="0" u="none" strike="noStrike" kern="1200" cap="none" spc="1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</a:t>
              </a:r>
              <a:r>
                <a:rPr kumimoji="0" sz="1300" b="0" i="0" u="none" strike="noStrike" kern="1200" cap="none" spc="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</a:t>
              </a:r>
              <a:r>
                <a:rPr kumimoji="0" sz="1300" b="0" i="0" u="none" strike="noStrike" kern="1200" cap="none" spc="-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</a:t>
              </a:r>
              <a:r>
                <a:rPr kumimoji="0" sz="1300" b="0" i="0" u="none" strike="noStrike" kern="1200" cap="none" spc="1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acti</a:t>
              </a:r>
              <a:r>
                <a:rPr kumimoji="0" sz="1300" b="0" i="0" u="none" strike="noStrike" kern="1200" cap="none" spc="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v</a:t>
              </a:r>
              <a:r>
                <a:rPr kumimoji="0" sz="1300" b="0" i="0" u="none" strike="noStrike" kern="1200" cap="none" spc="-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 </a:t>
              </a:r>
              <a:r>
                <a:rPr kumimoji="0" sz="1300" b="0" i="0" u="none" strike="noStrike" kern="1200" cap="none" spc="3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Natu</a:t>
              </a:r>
              <a:r>
                <a:rPr kumimoji="0" sz="1300" b="0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</a:t>
              </a:r>
              <a:r>
                <a:rPr kumimoji="0" sz="1300" b="0" i="0" u="none" strike="noStrike" kern="1200" cap="none" spc="3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al</a:t>
              </a:r>
              <a:r>
                <a:rPr kumimoji="0" sz="1300" b="0" i="0" u="none" strike="noStrike" kern="1200" cap="none" spc="-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300" b="0" i="0" u="none" strike="noStrike" kern="1200" cap="none" spc="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Language</a:t>
              </a:r>
              <a:r>
                <a:rPr kumimoji="0" sz="1300" b="0" i="0" u="none" strike="noStrike" kern="1200" cap="none" spc="-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300" b="0" i="0" u="none" strike="noStrike" kern="1200" cap="none" spc="5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</a:t>
              </a:r>
              <a:r>
                <a:rPr kumimoji="0" sz="1300" b="0" i="0" u="none" strike="noStrike" kern="1200" cap="none" spc="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or</a:t>
              </a:r>
              <a:r>
                <a:rPr kumimoji="0" sz="1300" b="0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300" b="0" i="0" u="none" strike="noStrike" kern="1200" cap="none" spc="1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Explainab</a:t>
              </a:r>
              <a:r>
                <a:rPr kumimoji="0" sz="13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</a:t>
              </a:r>
              <a:r>
                <a:rPr kumimoji="0" sz="1300" b="0" i="0" u="none" strike="noStrike" kern="1200" cap="none" spc="-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 </a:t>
              </a:r>
              <a:r>
                <a:rPr kumimoji="0" sz="1300" b="0" i="0" u="none" strike="noStrike" kern="1200" cap="none" spc="3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AI</a:t>
              </a:r>
              <a:r>
                <a:rPr kumimoji="0" sz="1300" b="0" i="0" u="none" strike="noStrike" kern="1200" cap="none" spc="-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300" b="0" i="0" u="none" strike="noStrike" kern="1200" cap="none" spc="-3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(</a:t>
              </a:r>
              <a:r>
                <a:rPr kumimoji="0" sz="1300" b="0" i="0" u="none" strike="noStrike" kern="1200" cap="none" spc="-1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</a:t>
              </a:r>
              <a:r>
                <a:rPr kumimoji="0" sz="1300" b="0" i="0" u="none" strike="noStrike" kern="1200" cap="none" spc="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oo</a:t>
              </a:r>
              <a:r>
                <a:rPr kumimoji="0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</a:t>
              </a:r>
              <a:r>
                <a:rPr kumimoji="0" sz="1300" b="0" i="0" u="none" strike="noStrike" kern="1200" cap="none" spc="3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dina</a:t>
              </a:r>
              <a:r>
                <a:rPr kumimoji="0" sz="1300" b="0" i="0" u="none" strike="noStrike" kern="1200" cap="none" spc="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</a:t>
              </a:r>
              <a:r>
                <a:rPr kumimoji="0" sz="1300" b="0" i="0" u="none" strike="noStrike" kern="1200" cap="none" spc="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</a:t>
              </a:r>
              <a:r>
                <a:rPr kumimoji="0" sz="1300" b="0" i="0" u="none" strike="noStrike" kern="1200" cap="none" spc="3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</a:t>
              </a:r>
              <a:r>
                <a:rPr kumimoji="0" sz="1300" b="0" i="0" u="none" strike="noStrike" kern="1200" cap="none" spc="-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)</a:t>
              </a:r>
              <a:endParaRPr kumimoji="0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5" name="object 45"/>
            <p:cNvSpPr txBox="1"/>
            <p:nvPr/>
          </p:nvSpPr>
          <p:spPr>
            <a:xfrm>
              <a:off x="4547364" y="6903375"/>
              <a:ext cx="2171065" cy="39433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lvl="0" indent="0" algn="l" defTabSz="914400" rtl="0" eaLnBrk="1" fontAlgn="auto" latinLnBrk="0" hangingPunct="1">
                <a:lnSpc>
                  <a:spcPct val="1014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1200" cap="none" spc="6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Mu</a:t>
              </a:r>
              <a:r>
                <a:rPr kumimoji="0" sz="1300" b="0" i="0" u="none" strike="noStrike" kern="1200" cap="none" spc="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</a:t>
              </a:r>
              <a:r>
                <a:rPr kumimoji="0" sz="1300" b="0" i="0" u="none" strike="noStrike" kern="1200" cap="none" spc="4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timodal</a:t>
              </a:r>
              <a:r>
                <a:rPr kumimoji="0" sz="1300" b="0" i="0" u="none" strike="noStrike" kern="1200" cap="none" spc="-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300" b="0" i="0" u="none" strike="noStrike" kern="1200" cap="none" spc="-9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</a:t>
              </a:r>
              <a:r>
                <a:rPr kumimoji="0" sz="1300" b="0" i="0" u="none" strike="noStrike" kern="1200" cap="none" spc="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usion</a:t>
              </a:r>
              <a:r>
                <a:rPr kumimoji="0" sz="1300" b="0" i="0" u="none" strike="noStrike" kern="1200" cap="none" spc="-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3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</a:t>
              </a:r>
              <a:r>
                <a:rPr kumimoji="0" sz="1300" b="0" i="0" u="none" strike="noStrike" kern="1200" cap="none" spc="7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</a:t>
              </a:r>
              <a:r>
                <a:rPr kumimoji="0" sz="1300" b="0" i="0" u="none" strike="noStrike" kern="1200" cap="none" spc="-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300" b="0" i="0" u="none" strike="noStrike" kern="1200" cap="none" spc="-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Sensor</a:t>
              </a:r>
              <a:r>
                <a:rPr kumimoji="0" sz="13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300" b="0" i="0" u="none" strike="noStrike" kern="1200" cap="none" spc="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In</a:t>
              </a:r>
              <a:r>
                <a:rPr kumimoji="0" sz="13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</a:t>
              </a:r>
              <a:r>
                <a:rPr kumimoji="0" sz="1300" b="0" i="0" u="none" strike="noStrike" kern="1200" cap="none" spc="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ormation</a:t>
              </a:r>
              <a:endParaRPr kumimoji="0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422961" y="4516600"/>
              <a:ext cx="950779" cy="93197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9" name="Grupo 78">
            <a:extLst>
              <a:ext uri="{FF2B5EF4-FFF2-40B4-BE49-F238E27FC236}">
                <a16:creationId xmlns:a16="http://schemas.microsoft.com/office/drawing/2014/main" id="{1E1F00F7-9797-15A0-DF7A-CEFAF4DA1FDD}"/>
              </a:ext>
            </a:extLst>
          </p:cNvPr>
          <p:cNvGrpSpPr/>
          <p:nvPr/>
        </p:nvGrpSpPr>
        <p:grpSpPr>
          <a:xfrm>
            <a:off x="8282166" y="4004716"/>
            <a:ext cx="6100196" cy="1912395"/>
            <a:chOff x="7863201" y="3285575"/>
            <a:chExt cx="6100196" cy="1912395"/>
          </a:xfrm>
        </p:grpSpPr>
        <p:sp>
          <p:nvSpPr>
            <p:cNvPr id="47" name="object 47"/>
            <p:cNvSpPr txBox="1"/>
            <p:nvPr/>
          </p:nvSpPr>
          <p:spPr>
            <a:xfrm>
              <a:off x="7881627" y="3285575"/>
              <a:ext cx="4072890" cy="45397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2950" b="0" i="0" u="none" strike="noStrike" kern="1200" cap="none" spc="9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R&amp;D</a:t>
              </a:r>
              <a:r>
                <a:rPr kumimoji="0" sz="2950" b="0" i="0" u="none" strike="noStrike" kern="1200" cap="none" spc="-1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 </a:t>
              </a:r>
              <a:r>
                <a:rPr kumimoji="0" sz="2950" b="0" i="0" u="none" strike="noStrike" kern="1200" cap="none" spc="9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R</a:t>
              </a:r>
              <a:r>
                <a:rPr kumimoji="0" sz="2950" b="0" i="0" u="none" strike="noStrike" kern="1200" cap="none" spc="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E</a:t>
              </a:r>
              <a:r>
                <a:rPr kumimoji="0" sz="2950" b="0" i="0" u="none" strike="noStrike" kern="1200" cap="none" spc="17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SU</a:t>
              </a:r>
              <a:r>
                <a:rPr kumimoji="0" sz="2950" b="0" i="0" u="none" strike="noStrike" kern="1200" cap="none" spc="-26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L</a:t>
              </a:r>
              <a:r>
                <a:rPr kumimoji="0" sz="2950" b="0" i="0" u="none" strike="noStrike" kern="1200" cap="none" spc="-4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T</a:t>
              </a:r>
              <a:r>
                <a:rPr kumimoji="0" sz="2950" b="0" i="0" u="none" strike="noStrike" kern="1200" cap="none" spc="14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S</a:t>
              </a:r>
              <a:r>
                <a:rPr kumimoji="0" sz="2950" b="0" i="0" u="none" strike="noStrike" kern="1200" cap="none" spc="-1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 </a:t>
              </a:r>
              <a:r>
                <a:rPr kumimoji="0" sz="2950" b="0" i="0" u="none" strike="noStrike" kern="1200" cap="none" spc="16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20</a:t>
              </a:r>
              <a:r>
                <a:rPr kumimoji="0" lang="es-ES" sz="2950" b="0" i="0" u="none" strike="noStrike" kern="1200" cap="none" spc="16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21</a:t>
              </a:r>
              <a:r>
                <a:rPr kumimoji="0" sz="2950" b="0" i="0" u="none" strike="noStrike" kern="1200" cap="none" spc="16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-2</a:t>
              </a:r>
              <a:r>
                <a:rPr kumimoji="0" lang="es-ES" sz="2950" b="0" i="0" u="none" strike="noStrike" kern="1200" cap="none" spc="16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3</a:t>
              </a:r>
              <a:endParaRPr kumimoji="0" sz="2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13041603" y="3998538"/>
              <a:ext cx="390525" cy="390525"/>
            </a:xfrm>
            <a:custGeom>
              <a:avLst/>
              <a:gdLst/>
              <a:ahLst/>
              <a:cxnLst/>
              <a:rect l="l" t="t" r="r" b="b"/>
              <a:pathLst>
                <a:path w="390525" h="390525">
                  <a:moveTo>
                    <a:pt x="390386" y="195198"/>
                  </a:moveTo>
                  <a:lnTo>
                    <a:pt x="384713" y="242107"/>
                  </a:lnTo>
                  <a:lnTo>
                    <a:pt x="368598" y="284904"/>
                  </a:lnTo>
                  <a:lnTo>
                    <a:pt x="343399" y="322232"/>
                  </a:lnTo>
                  <a:lnTo>
                    <a:pt x="310470" y="352735"/>
                  </a:lnTo>
                  <a:lnTo>
                    <a:pt x="271169" y="375057"/>
                  </a:lnTo>
                  <a:lnTo>
                    <a:pt x="226850" y="387841"/>
                  </a:lnTo>
                  <a:lnTo>
                    <a:pt x="195187" y="390396"/>
                  </a:lnTo>
                  <a:lnTo>
                    <a:pt x="179179" y="389749"/>
                  </a:lnTo>
                  <a:lnTo>
                    <a:pt x="133493" y="380445"/>
                  </a:lnTo>
                  <a:lnTo>
                    <a:pt x="92371" y="361152"/>
                  </a:lnTo>
                  <a:lnTo>
                    <a:pt x="57169" y="333225"/>
                  </a:lnTo>
                  <a:lnTo>
                    <a:pt x="29243" y="298021"/>
                  </a:lnTo>
                  <a:lnTo>
                    <a:pt x="9950" y="256897"/>
                  </a:lnTo>
                  <a:lnTo>
                    <a:pt x="647" y="211207"/>
                  </a:lnTo>
                  <a:lnTo>
                    <a:pt x="0" y="195198"/>
                  </a:lnTo>
                  <a:lnTo>
                    <a:pt x="647" y="179189"/>
                  </a:lnTo>
                  <a:lnTo>
                    <a:pt x="9950" y="133503"/>
                  </a:lnTo>
                  <a:lnTo>
                    <a:pt x="29243" y="92379"/>
                  </a:lnTo>
                  <a:lnTo>
                    <a:pt x="57169" y="57174"/>
                  </a:lnTo>
                  <a:lnTo>
                    <a:pt x="92371" y="29246"/>
                  </a:lnTo>
                  <a:lnTo>
                    <a:pt x="133493" y="9952"/>
                  </a:lnTo>
                  <a:lnTo>
                    <a:pt x="179179" y="647"/>
                  </a:lnTo>
                  <a:lnTo>
                    <a:pt x="195187" y="0"/>
                  </a:lnTo>
                  <a:lnTo>
                    <a:pt x="211197" y="647"/>
                  </a:lnTo>
                  <a:lnTo>
                    <a:pt x="256886" y="9952"/>
                  </a:lnTo>
                  <a:lnTo>
                    <a:pt x="298011" y="29246"/>
                  </a:lnTo>
                  <a:lnTo>
                    <a:pt x="333214" y="57174"/>
                  </a:lnTo>
                  <a:lnTo>
                    <a:pt x="361141" y="92379"/>
                  </a:lnTo>
                  <a:lnTo>
                    <a:pt x="380434" y="133503"/>
                  </a:lnTo>
                  <a:lnTo>
                    <a:pt x="389738" y="179189"/>
                  </a:lnTo>
                  <a:lnTo>
                    <a:pt x="390386" y="195198"/>
                  </a:lnTo>
                  <a:close/>
                </a:path>
              </a:pathLst>
            </a:custGeom>
            <a:ln w="20941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 txBox="1"/>
            <p:nvPr/>
          </p:nvSpPr>
          <p:spPr>
            <a:xfrm>
              <a:off x="13129453" y="4072137"/>
              <a:ext cx="189230" cy="29781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2150" b="1" i="0" u="none" strike="noStrike" kern="1200" cap="none" spc="80" normalizeH="0" baseline="0" noProof="0" dirty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€</a:t>
              </a:r>
              <a:endParaRPr kumimoji="0" sz="21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13450058" y="4021239"/>
              <a:ext cx="80010" cy="348615"/>
            </a:xfrm>
            <a:custGeom>
              <a:avLst/>
              <a:gdLst/>
              <a:ahLst/>
              <a:cxnLst/>
              <a:rect l="l" t="t" r="r" b="b"/>
              <a:pathLst>
                <a:path w="80010" h="348615">
                  <a:moveTo>
                    <a:pt x="0" y="348172"/>
                  </a:moveTo>
                  <a:lnTo>
                    <a:pt x="26695" y="320514"/>
                  </a:lnTo>
                  <a:lnTo>
                    <a:pt x="48611" y="288805"/>
                  </a:lnTo>
                  <a:lnTo>
                    <a:pt x="65144" y="253617"/>
                  </a:lnTo>
                  <a:lnTo>
                    <a:pt x="75687" y="215523"/>
                  </a:lnTo>
                  <a:lnTo>
                    <a:pt x="79637" y="175096"/>
                  </a:lnTo>
                  <a:lnTo>
                    <a:pt x="79251" y="161049"/>
                  </a:lnTo>
                  <a:lnTo>
                    <a:pt x="73600" y="120586"/>
                  </a:lnTo>
                  <a:lnTo>
                    <a:pt x="61663" y="82983"/>
                  </a:lnTo>
                  <a:lnTo>
                    <a:pt x="44023" y="48674"/>
                  </a:lnTo>
                  <a:lnTo>
                    <a:pt x="21264" y="18096"/>
                  </a:lnTo>
                  <a:lnTo>
                    <a:pt x="12641" y="8808"/>
                  </a:lnTo>
                  <a:lnTo>
                    <a:pt x="3536" y="0"/>
                  </a:lnTo>
                </a:path>
              </a:pathLst>
            </a:custGeom>
            <a:ln w="20941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13536723" y="4021239"/>
              <a:ext cx="80010" cy="348615"/>
            </a:xfrm>
            <a:custGeom>
              <a:avLst/>
              <a:gdLst/>
              <a:ahLst/>
              <a:cxnLst/>
              <a:rect l="l" t="t" r="r" b="b"/>
              <a:pathLst>
                <a:path w="80010" h="348615">
                  <a:moveTo>
                    <a:pt x="0" y="348172"/>
                  </a:moveTo>
                  <a:lnTo>
                    <a:pt x="26695" y="320514"/>
                  </a:lnTo>
                  <a:lnTo>
                    <a:pt x="48611" y="288805"/>
                  </a:lnTo>
                  <a:lnTo>
                    <a:pt x="65144" y="253617"/>
                  </a:lnTo>
                  <a:lnTo>
                    <a:pt x="75687" y="215523"/>
                  </a:lnTo>
                  <a:lnTo>
                    <a:pt x="79637" y="175096"/>
                  </a:lnTo>
                  <a:lnTo>
                    <a:pt x="79251" y="161049"/>
                  </a:lnTo>
                  <a:lnTo>
                    <a:pt x="73600" y="120586"/>
                  </a:lnTo>
                  <a:lnTo>
                    <a:pt x="61663" y="82983"/>
                  </a:lnTo>
                  <a:lnTo>
                    <a:pt x="44023" y="48674"/>
                  </a:lnTo>
                  <a:lnTo>
                    <a:pt x="21264" y="18096"/>
                  </a:lnTo>
                  <a:lnTo>
                    <a:pt x="12641" y="8808"/>
                  </a:lnTo>
                  <a:lnTo>
                    <a:pt x="3536" y="0"/>
                  </a:lnTo>
                </a:path>
              </a:pathLst>
            </a:custGeom>
            <a:ln w="20941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13623389" y="4021244"/>
              <a:ext cx="80010" cy="348615"/>
            </a:xfrm>
            <a:custGeom>
              <a:avLst/>
              <a:gdLst/>
              <a:ahLst/>
              <a:cxnLst/>
              <a:rect l="l" t="t" r="r" b="b"/>
              <a:pathLst>
                <a:path w="80010" h="348615">
                  <a:moveTo>
                    <a:pt x="0" y="348166"/>
                  </a:moveTo>
                  <a:lnTo>
                    <a:pt x="26696" y="320509"/>
                  </a:lnTo>
                  <a:lnTo>
                    <a:pt x="48614" y="288801"/>
                  </a:lnTo>
                  <a:lnTo>
                    <a:pt x="65150" y="253613"/>
                  </a:lnTo>
                  <a:lnTo>
                    <a:pt x="75696" y="215520"/>
                  </a:lnTo>
                  <a:lnTo>
                    <a:pt x="79648" y="175095"/>
                  </a:lnTo>
                  <a:lnTo>
                    <a:pt x="79262" y="161048"/>
                  </a:lnTo>
                  <a:lnTo>
                    <a:pt x="73609" y="120585"/>
                  </a:lnTo>
                  <a:lnTo>
                    <a:pt x="61670" y="82981"/>
                  </a:lnTo>
                  <a:lnTo>
                    <a:pt x="44029" y="48673"/>
                  </a:lnTo>
                  <a:lnTo>
                    <a:pt x="21270" y="18096"/>
                  </a:lnTo>
                  <a:lnTo>
                    <a:pt x="12647" y="8808"/>
                  </a:lnTo>
                  <a:lnTo>
                    <a:pt x="3542" y="0"/>
                  </a:lnTo>
                </a:path>
              </a:pathLst>
            </a:custGeom>
            <a:ln w="20941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13710055" y="4021244"/>
              <a:ext cx="80010" cy="348615"/>
            </a:xfrm>
            <a:custGeom>
              <a:avLst/>
              <a:gdLst/>
              <a:ahLst/>
              <a:cxnLst/>
              <a:rect l="l" t="t" r="r" b="b"/>
              <a:pathLst>
                <a:path w="80010" h="348615">
                  <a:moveTo>
                    <a:pt x="0" y="348166"/>
                  </a:moveTo>
                  <a:lnTo>
                    <a:pt x="26696" y="320509"/>
                  </a:lnTo>
                  <a:lnTo>
                    <a:pt x="48614" y="288801"/>
                  </a:lnTo>
                  <a:lnTo>
                    <a:pt x="65150" y="253613"/>
                  </a:lnTo>
                  <a:lnTo>
                    <a:pt x="75696" y="215520"/>
                  </a:lnTo>
                  <a:lnTo>
                    <a:pt x="79648" y="175095"/>
                  </a:lnTo>
                  <a:lnTo>
                    <a:pt x="79262" y="161048"/>
                  </a:lnTo>
                  <a:lnTo>
                    <a:pt x="73609" y="120585"/>
                  </a:lnTo>
                  <a:lnTo>
                    <a:pt x="61670" y="82981"/>
                  </a:lnTo>
                  <a:lnTo>
                    <a:pt x="44029" y="48673"/>
                  </a:lnTo>
                  <a:lnTo>
                    <a:pt x="21270" y="18096"/>
                  </a:lnTo>
                  <a:lnTo>
                    <a:pt x="12647" y="8808"/>
                  </a:lnTo>
                  <a:lnTo>
                    <a:pt x="3542" y="0"/>
                  </a:lnTo>
                </a:path>
              </a:pathLst>
            </a:custGeom>
            <a:ln w="20941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13796722" y="4021244"/>
              <a:ext cx="80010" cy="348615"/>
            </a:xfrm>
            <a:custGeom>
              <a:avLst/>
              <a:gdLst/>
              <a:ahLst/>
              <a:cxnLst/>
              <a:rect l="l" t="t" r="r" b="b"/>
              <a:pathLst>
                <a:path w="80010" h="348615">
                  <a:moveTo>
                    <a:pt x="0" y="348166"/>
                  </a:moveTo>
                  <a:lnTo>
                    <a:pt x="26696" y="320509"/>
                  </a:lnTo>
                  <a:lnTo>
                    <a:pt x="48614" y="288801"/>
                  </a:lnTo>
                  <a:lnTo>
                    <a:pt x="65150" y="253613"/>
                  </a:lnTo>
                  <a:lnTo>
                    <a:pt x="75696" y="215520"/>
                  </a:lnTo>
                  <a:lnTo>
                    <a:pt x="79648" y="175095"/>
                  </a:lnTo>
                  <a:lnTo>
                    <a:pt x="79262" y="161048"/>
                  </a:lnTo>
                  <a:lnTo>
                    <a:pt x="73609" y="120585"/>
                  </a:lnTo>
                  <a:lnTo>
                    <a:pt x="61670" y="82981"/>
                  </a:lnTo>
                  <a:lnTo>
                    <a:pt x="44029" y="48673"/>
                  </a:lnTo>
                  <a:lnTo>
                    <a:pt x="21270" y="18096"/>
                  </a:lnTo>
                  <a:lnTo>
                    <a:pt x="12647" y="8808"/>
                  </a:lnTo>
                  <a:lnTo>
                    <a:pt x="3542" y="0"/>
                  </a:lnTo>
                </a:path>
              </a:pathLst>
            </a:custGeom>
            <a:ln w="20941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13883387" y="4021244"/>
              <a:ext cx="80010" cy="348615"/>
            </a:xfrm>
            <a:custGeom>
              <a:avLst/>
              <a:gdLst/>
              <a:ahLst/>
              <a:cxnLst/>
              <a:rect l="l" t="t" r="r" b="b"/>
              <a:pathLst>
                <a:path w="80010" h="348615">
                  <a:moveTo>
                    <a:pt x="0" y="348166"/>
                  </a:moveTo>
                  <a:lnTo>
                    <a:pt x="26696" y="320509"/>
                  </a:lnTo>
                  <a:lnTo>
                    <a:pt x="48614" y="288801"/>
                  </a:lnTo>
                  <a:lnTo>
                    <a:pt x="65150" y="253613"/>
                  </a:lnTo>
                  <a:lnTo>
                    <a:pt x="75696" y="215520"/>
                  </a:lnTo>
                  <a:lnTo>
                    <a:pt x="79648" y="175095"/>
                  </a:lnTo>
                  <a:lnTo>
                    <a:pt x="79262" y="161048"/>
                  </a:lnTo>
                  <a:lnTo>
                    <a:pt x="73609" y="120585"/>
                  </a:lnTo>
                  <a:lnTo>
                    <a:pt x="61670" y="82981"/>
                  </a:lnTo>
                  <a:lnTo>
                    <a:pt x="44029" y="48673"/>
                  </a:lnTo>
                  <a:lnTo>
                    <a:pt x="21270" y="18096"/>
                  </a:lnTo>
                  <a:lnTo>
                    <a:pt x="12647" y="8808"/>
                  </a:lnTo>
                  <a:lnTo>
                    <a:pt x="3542" y="0"/>
                  </a:lnTo>
                </a:path>
              </a:pathLst>
            </a:custGeom>
            <a:ln w="20941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 txBox="1"/>
            <p:nvPr/>
          </p:nvSpPr>
          <p:spPr>
            <a:xfrm>
              <a:off x="11871515" y="3938125"/>
              <a:ext cx="1068070" cy="69249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500" b="1" i="0" u="none" strike="noStrike" kern="1200" cap="none" spc="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10</a:t>
              </a:r>
              <a:r>
                <a:rPr kumimoji="0" sz="1950" b="0" i="0" u="none" strike="noStrike" kern="1200" cap="none" spc="6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</a:t>
              </a:r>
              <a:endParaRPr kumimoji="0" sz="1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7" name="object 57"/>
            <p:cNvSpPr txBox="1"/>
            <p:nvPr/>
          </p:nvSpPr>
          <p:spPr>
            <a:xfrm>
              <a:off x="11871515" y="4539372"/>
              <a:ext cx="2077085" cy="64120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ts val="28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600" b="1" i="0" u="none" strike="noStrike" kern="1200" cap="none" spc="13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21</a:t>
              </a:r>
              <a:r>
                <a:rPr kumimoji="0" sz="1650" b="0" i="0" u="none" strike="noStrike" kern="1200" cap="none" spc="55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%</a:t>
              </a:r>
              <a:r>
                <a:rPr kumimoji="0" sz="1650" b="0" i="0" u="none" strike="noStrike" kern="1200" cap="none" spc="-55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650" b="0" i="0" u="none" strike="noStrike" kern="1200" cap="none" spc="-2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in</a:t>
              </a:r>
              <a:r>
                <a:rPr kumimoji="0" sz="1650" b="0" i="0" u="none" strike="noStrike" kern="1200" cap="none" spc="-45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c</a:t>
              </a:r>
              <a:r>
                <a:rPr kumimoji="0" sz="1650" b="0" i="0" u="none" strike="noStrike" kern="1200" cap="none" spc="-15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ome</a:t>
              </a:r>
              <a:r>
                <a:rPr kumimoji="0" sz="1650" b="0" i="0" u="none" strike="noStrike" kern="1200" cap="none" spc="-114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 </a:t>
              </a:r>
              <a:r>
                <a:rPr kumimoji="0" sz="1650" b="0" i="0" u="none" strike="noStrike" kern="1200" cap="none" spc="-4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f</a:t>
              </a:r>
              <a:r>
                <a:rPr kumimoji="0" sz="1650" b="0" i="0" u="none" strike="noStrike" kern="1200" cap="none" spc="-55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r</a:t>
              </a:r>
              <a:r>
                <a:rPr kumimoji="0" sz="1650" b="0" i="0" u="none" strike="noStrike" kern="1200" cap="none" spc="-15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om</a:t>
              </a:r>
              <a:endParaRPr kumimoji="0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endParaRPr>
            </a:p>
            <a:p>
              <a:pPr marL="12700" marR="0" lvl="0" indent="0" algn="l" defTabSz="914400" rtl="0" eaLnBrk="1" fontAlgn="auto" latinLnBrk="0" hangingPunct="1">
                <a:lnSpc>
                  <a:spcPts val="20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950" b="1" i="0" u="none" strike="noStrike" kern="1200" cap="none" spc="-5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european</a:t>
              </a:r>
              <a:r>
                <a:rPr kumimoji="0" sz="1950" b="1" i="0" u="none" strike="noStrike" kern="1200" cap="none" spc="-25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950" b="1" i="0" u="none" strike="noStrike" kern="1200" cap="none" spc="-4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pr</a:t>
              </a:r>
              <a:r>
                <a:rPr kumimoji="0" sz="1950" b="1" i="0" u="none" strike="noStrike" kern="1200" cap="none" spc="-8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ojec</a:t>
              </a:r>
              <a:r>
                <a:rPr kumimoji="0" sz="1950" b="1" i="0" u="none" strike="noStrike" kern="1200" cap="none" spc="-35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ts</a:t>
              </a:r>
              <a:endParaRPr kumimoji="0" sz="1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8" name="object 58"/>
            <p:cNvSpPr txBox="1"/>
            <p:nvPr/>
          </p:nvSpPr>
          <p:spPr>
            <a:xfrm>
              <a:off x="9786332" y="3957031"/>
              <a:ext cx="1416685" cy="84638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ts val="330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3100" b="1" i="0" u="none" strike="noStrike" kern="1200" cap="none" spc="15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7</a:t>
              </a:r>
              <a:r>
                <a:rPr kumimoji="0" lang="es-ES" sz="3100" b="1" i="0" u="none" strike="noStrike" kern="1200" cap="none" spc="15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</a:t>
              </a:r>
              <a:r>
                <a:rPr kumimoji="0" sz="1450" b="0" i="0" u="none" strike="noStrike" kern="1200" cap="none" spc="9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%</a:t>
              </a:r>
              <a:r>
                <a:rPr kumimoji="0" sz="1450" b="0" i="0" u="none" strike="noStrike" kern="1200" cap="none" spc="-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450" b="0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in</a:t>
              </a:r>
              <a:r>
                <a:rPr kumimoji="0" sz="145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 </a:t>
              </a:r>
              <a:r>
                <a:rPr kumimoji="0" sz="2800" b="0" i="0" u="none" strike="noStrike" kern="1200" cap="none" spc="5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Q1</a:t>
              </a:r>
              <a:endPara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21590" marR="0" lvl="0" indent="0" algn="l" defTabSz="914400" rtl="0" eaLnBrk="1" fontAlgn="auto" latinLnBrk="0" hangingPunct="1">
                <a:lnSpc>
                  <a:spcPts val="330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100" b="1" i="0" u="none" strike="noStrike" kern="1200" cap="none" spc="15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44</a:t>
              </a:r>
              <a:r>
                <a:rPr kumimoji="0" sz="1450" b="0" i="0" u="none" strike="noStrike" kern="1200" cap="none" spc="9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%</a:t>
              </a:r>
              <a:r>
                <a:rPr kumimoji="0" sz="1450" b="0" i="0" u="none" strike="noStrike" kern="1200" cap="none" spc="-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450" b="0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in</a:t>
              </a:r>
              <a:r>
                <a:rPr kumimoji="0" sz="145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 </a:t>
              </a:r>
              <a:r>
                <a:rPr kumimoji="0" sz="2800" b="0" i="0" u="none" strike="noStrike" kern="1200" cap="none" spc="10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D1</a:t>
              </a:r>
              <a:endPara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9" name="object 59"/>
            <p:cNvSpPr txBox="1"/>
            <p:nvPr/>
          </p:nvSpPr>
          <p:spPr>
            <a:xfrm>
              <a:off x="7863201" y="4767083"/>
              <a:ext cx="3329304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2800" b="1" i="0" u="none" strike="noStrike" kern="1200" cap="none" spc="12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</a:t>
              </a:r>
              <a:r>
                <a:rPr kumimoji="0" lang="es-ES" sz="2800" b="1" i="0" u="none" strike="noStrike" kern="1200" cap="none" spc="12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7</a:t>
              </a:r>
              <a:r>
                <a:rPr kumimoji="0" sz="1800" b="1" i="0" u="none" strike="noStrike" kern="1200" cap="none" spc="95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%</a:t>
              </a:r>
              <a:r>
                <a:rPr kumimoji="0" sz="1800" b="1" i="0" u="none" strike="noStrike" kern="1200" cap="none" spc="-35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800" b="0" i="0" u="none" strike="noStrike" kern="1200" cap="none" spc="-25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in</a:t>
              </a:r>
              <a:r>
                <a:rPr kumimoji="0" sz="1800" b="0" i="0" u="none" strike="noStrike" kern="1200" cap="none" spc="-12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 </a:t>
              </a:r>
              <a:r>
                <a:rPr kumimoji="0" sz="1800" b="0" i="0" u="none" strike="noStrike" kern="1200" cap="none" spc="-35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t</a:t>
              </a:r>
              <a:r>
                <a:rPr kumimoji="0" sz="1800" b="0" i="0" u="none" strike="noStrike" kern="1200" cap="none" spc="5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op</a:t>
              </a:r>
              <a:r>
                <a:rPr kumimoji="0" sz="1800" b="0" i="0" u="none" strike="noStrike" kern="1200" cap="none" spc="-12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 </a:t>
              </a:r>
              <a:r>
                <a:rPr kumimoji="0" sz="2150" b="0" i="0" u="none" strike="noStrike" kern="1200" cap="none" spc="105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10</a:t>
              </a:r>
              <a:r>
                <a:rPr kumimoji="0" sz="1800" b="0" i="0" u="none" strike="noStrike" kern="1200" cap="none" spc="-9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%</a:t>
              </a:r>
              <a:r>
                <a:rPr kumimoji="0" sz="1800" b="0" i="0" u="none" strike="noStrike" kern="1200" cap="none" spc="-12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 </a:t>
              </a:r>
              <a:r>
                <a:rPr kumimoji="0" sz="2300" b="1" i="0" u="none" strike="noStrike" kern="1200" cap="none" spc="-125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mo</a:t>
              </a:r>
              <a:r>
                <a:rPr kumimoji="0" sz="2300" b="1" i="0" u="none" strike="noStrike" kern="1200" cap="none" spc="-105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</a:t>
              </a:r>
              <a:r>
                <a:rPr kumimoji="0" sz="2300" b="1" i="0" u="none" strike="noStrike" kern="1200" cap="none" spc="75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</a:t>
              </a:r>
              <a:r>
                <a:rPr kumimoji="0" sz="2300" b="1" i="0" u="none" strike="noStrike" kern="1200" cap="none" spc="-35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2300" b="1" i="0" u="none" strike="noStrike" kern="1200" cap="none" spc="-8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cit</a:t>
              </a:r>
              <a:r>
                <a:rPr kumimoji="0" sz="2300" b="1" i="0" u="none" strike="noStrike" kern="1200" cap="none" spc="-45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ed</a:t>
              </a:r>
              <a:endPara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8562971" y="4308587"/>
              <a:ext cx="1087120" cy="354965"/>
            </a:xfrm>
            <a:custGeom>
              <a:avLst/>
              <a:gdLst/>
              <a:ahLst/>
              <a:cxnLst/>
              <a:rect l="l" t="t" r="r" b="b"/>
              <a:pathLst>
                <a:path w="1087120" h="354965">
                  <a:moveTo>
                    <a:pt x="910118" y="0"/>
                  </a:moveTo>
                  <a:lnTo>
                    <a:pt x="0" y="0"/>
                  </a:lnTo>
                  <a:lnTo>
                    <a:pt x="0" y="23643"/>
                  </a:lnTo>
                  <a:lnTo>
                    <a:pt x="85505" y="23643"/>
                  </a:lnTo>
                  <a:lnTo>
                    <a:pt x="100208" y="24337"/>
                  </a:lnTo>
                  <a:lnTo>
                    <a:pt x="141710" y="34248"/>
                  </a:lnTo>
                  <a:lnTo>
                    <a:pt x="177975" y="54575"/>
                  </a:lnTo>
                  <a:lnTo>
                    <a:pt x="207299" y="83612"/>
                  </a:lnTo>
                  <a:lnTo>
                    <a:pt x="227976" y="119655"/>
                  </a:lnTo>
                  <a:lnTo>
                    <a:pt x="238300" y="160999"/>
                  </a:lnTo>
                  <a:lnTo>
                    <a:pt x="239146" y="175664"/>
                  </a:lnTo>
                  <a:lnTo>
                    <a:pt x="238460" y="190559"/>
                  </a:lnTo>
                  <a:lnTo>
                    <a:pt x="228655" y="232489"/>
                  </a:lnTo>
                  <a:lnTo>
                    <a:pt x="208532" y="269022"/>
                  </a:lnTo>
                  <a:lnTo>
                    <a:pt x="179770" y="298531"/>
                  </a:lnTo>
                  <a:lnTo>
                    <a:pt x="144048" y="319390"/>
                  </a:lnTo>
                  <a:lnTo>
                    <a:pt x="103044" y="329972"/>
                  </a:lnTo>
                  <a:lnTo>
                    <a:pt x="0" y="330963"/>
                  </a:lnTo>
                  <a:lnTo>
                    <a:pt x="0" y="354596"/>
                  </a:lnTo>
                  <a:lnTo>
                    <a:pt x="910118" y="354596"/>
                  </a:lnTo>
                  <a:lnTo>
                    <a:pt x="924847" y="353993"/>
                  </a:lnTo>
                  <a:lnTo>
                    <a:pt x="966848" y="345327"/>
                  </a:lnTo>
                  <a:lnTo>
                    <a:pt x="1004571" y="327372"/>
                  </a:lnTo>
                  <a:lnTo>
                    <a:pt x="1036738" y="301408"/>
                  </a:lnTo>
                  <a:lnTo>
                    <a:pt x="1062066" y="268718"/>
                  </a:lnTo>
                  <a:lnTo>
                    <a:pt x="1079277" y="230580"/>
                  </a:lnTo>
                  <a:lnTo>
                    <a:pt x="1087088" y="188277"/>
                  </a:lnTo>
                  <a:lnTo>
                    <a:pt x="1086548" y="172170"/>
                  </a:lnTo>
                  <a:lnTo>
                    <a:pt x="1078212" y="126880"/>
                  </a:lnTo>
                  <a:lnTo>
                    <a:pt x="1060766" y="86920"/>
                  </a:lnTo>
                  <a:lnTo>
                    <a:pt x="1035450" y="53302"/>
                  </a:lnTo>
                  <a:lnTo>
                    <a:pt x="1003501" y="27034"/>
                  </a:lnTo>
                  <a:lnTo>
                    <a:pt x="966158" y="9126"/>
                  </a:lnTo>
                  <a:lnTo>
                    <a:pt x="924660" y="589"/>
                  </a:lnTo>
                  <a:lnTo>
                    <a:pt x="910118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7889256" y="4308584"/>
              <a:ext cx="933450" cy="354965"/>
            </a:xfrm>
            <a:custGeom>
              <a:avLst/>
              <a:gdLst/>
              <a:ahLst/>
              <a:cxnLst/>
              <a:rect l="l" t="t" r="r" b="b"/>
              <a:pathLst>
                <a:path w="933450" h="354965">
                  <a:moveTo>
                    <a:pt x="756458" y="0"/>
                  </a:moveTo>
                  <a:lnTo>
                    <a:pt x="7936" y="0"/>
                  </a:lnTo>
                  <a:lnTo>
                    <a:pt x="0" y="7947"/>
                  </a:lnTo>
                  <a:lnTo>
                    <a:pt x="0" y="27527"/>
                  </a:lnTo>
                  <a:lnTo>
                    <a:pt x="7936" y="35464"/>
                  </a:lnTo>
                  <a:lnTo>
                    <a:pt x="756458" y="35464"/>
                  </a:lnTo>
                  <a:lnTo>
                    <a:pt x="771146" y="36216"/>
                  </a:lnTo>
                  <a:lnTo>
                    <a:pt x="812329" y="46893"/>
                  </a:lnTo>
                  <a:lnTo>
                    <a:pt x="847633" y="68648"/>
                  </a:lnTo>
                  <a:lnTo>
                    <a:pt x="875058" y="99480"/>
                  </a:lnTo>
                  <a:lnTo>
                    <a:pt x="892602" y="137387"/>
                  </a:lnTo>
                  <a:lnTo>
                    <a:pt x="897821" y="165601"/>
                  </a:lnTo>
                  <a:lnTo>
                    <a:pt x="897212" y="181687"/>
                  </a:lnTo>
                  <a:lnTo>
                    <a:pt x="887568" y="225933"/>
                  </a:lnTo>
                  <a:lnTo>
                    <a:pt x="867579" y="263121"/>
                  </a:lnTo>
                  <a:lnTo>
                    <a:pt x="839024" y="291915"/>
                  </a:lnTo>
                  <a:lnTo>
                    <a:pt x="803679" y="310980"/>
                  </a:lnTo>
                  <a:lnTo>
                    <a:pt x="763324" y="318978"/>
                  </a:lnTo>
                  <a:lnTo>
                    <a:pt x="756458" y="319142"/>
                  </a:lnTo>
                  <a:lnTo>
                    <a:pt x="7936" y="319142"/>
                  </a:lnTo>
                  <a:lnTo>
                    <a:pt x="0" y="327079"/>
                  </a:lnTo>
                  <a:lnTo>
                    <a:pt x="0" y="346659"/>
                  </a:lnTo>
                  <a:lnTo>
                    <a:pt x="7936" y="354607"/>
                  </a:lnTo>
                  <a:lnTo>
                    <a:pt x="756458" y="354607"/>
                  </a:lnTo>
                  <a:lnTo>
                    <a:pt x="771187" y="354003"/>
                  </a:lnTo>
                  <a:lnTo>
                    <a:pt x="813186" y="345337"/>
                  </a:lnTo>
                  <a:lnTo>
                    <a:pt x="850908" y="327382"/>
                  </a:lnTo>
                  <a:lnTo>
                    <a:pt x="883072" y="301418"/>
                  </a:lnTo>
                  <a:lnTo>
                    <a:pt x="908398" y="268725"/>
                  </a:lnTo>
                  <a:lnTo>
                    <a:pt x="925607" y="230585"/>
                  </a:lnTo>
                  <a:lnTo>
                    <a:pt x="933417" y="188278"/>
                  </a:lnTo>
                  <a:lnTo>
                    <a:pt x="932877" y="172173"/>
                  </a:lnTo>
                  <a:lnTo>
                    <a:pt x="924542" y="126884"/>
                  </a:lnTo>
                  <a:lnTo>
                    <a:pt x="907099" y="86925"/>
                  </a:lnTo>
                  <a:lnTo>
                    <a:pt x="881784" y="53306"/>
                  </a:lnTo>
                  <a:lnTo>
                    <a:pt x="849838" y="27036"/>
                  </a:lnTo>
                  <a:lnTo>
                    <a:pt x="812497" y="9127"/>
                  </a:lnTo>
                  <a:lnTo>
                    <a:pt x="771000" y="589"/>
                  </a:lnTo>
                  <a:lnTo>
                    <a:pt x="756458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7933812" y="4584484"/>
              <a:ext cx="355600" cy="0"/>
            </a:xfrm>
            <a:custGeom>
              <a:avLst/>
              <a:gdLst/>
              <a:ahLst/>
              <a:cxnLst/>
              <a:rect l="l" t="t" r="r" b="b"/>
              <a:pathLst>
                <a:path w="355600">
                  <a:moveTo>
                    <a:pt x="0" y="0"/>
                  </a:moveTo>
                  <a:lnTo>
                    <a:pt x="355360" y="0"/>
                  </a:lnTo>
                </a:path>
              </a:pathLst>
            </a:custGeom>
            <a:ln w="13091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8107922" y="4546864"/>
              <a:ext cx="295910" cy="0"/>
            </a:xfrm>
            <a:custGeom>
              <a:avLst/>
              <a:gdLst/>
              <a:ahLst/>
              <a:cxnLst/>
              <a:rect l="l" t="t" r="r" b="b"/>
              <a:pathLst>
                <a:path w="295909">
                  <a:moveTo>
                    <a:pt x="0" y="0"/>
                  </a:moveTo>
                  <a:lnTo>
                    <a:pt x="295488" y="0"/>
                  </a:lnTo>
                </a:path>
              </a:pathLst>
            </a:custGeom>
            <a:ln w="13091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7971999" y="4493681"/>
              <a:ext cx="177800" cy="0"/>
            </a:xfrm>
            <a:custGeom>
              <a:avLst/>
              <a:gdLst/>
              <a:ahLst/>
              <a:cxnLst/>
              <a:rect l="l" t="t" r="r" b="b"/>
              <a:pathLst>
                <a:path w="177800">
                  <a:moveTo>
                    <a:pt x="0" y="0"/>
                  </a:moveTo>
                  <a:lnTo>
                    <a:pt x="177293" y="0"/>
                  </a:lnTo>
                </a:path>
              </a:pathLst>
            </a:custGeom>
            <a:ln w="13091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8291131" y="4458219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310" y="0"/>
                  </a:lnTo>
                </a:path>
              </a:pathLst>
            </a:custGeom>
            <a:ln w="13091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7933812" y="4387295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310" y="0"/>
                  </a:lnTo>
                </a:path>
              </a:pathLst>
            </a:custGeom>
            <a:ln w="13091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7957898" y="4422758"/>
              <a:ext cx="401955" cy="0"/>
            </a:xfrm>
            <a:custGeom>
              <a:avLst/>
              <a:gdLst/>
              <a:ahLst/>
              <a:cxnLst/>
              <a:rect l="l" t="t" r="r" b="b"/>
              <a:pathLst>
                <a:path w="401955">
                  <a:moveTo>
                    <a:pt x="0" y="0"/>
                  </a:moveTo>
                  <a:lnTo>
                    <a:pt x="401862" y="0"/>
                  </a:lnTo>
                </a:path>
              </a:pathLst>
            </a:custGeom>
            <a:ln w="13091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7925048" y="3954006"/>
              <a:ext cx="1323975" cy="354965"/>
            </a:xfrm>
            <a:custGeom>
              <a:avLst/>
              <a:gdLst/>
              <a:ahLst/>
              <a:cxnLst/>
              <a:rect l="l" t="t" r="r" b="b"/>
              <a:pathLst>
                <a:path w="1323975" h="354965">
                  <a:moveTo>
                    <a:pt x="1323479" y="0"/>
                  </a:moveTo>
                  <a:lnTo>
                    <a:pt x="176959" y="0"/>
                  </a:lnTo>
                  <a:lnTo>
                    <a:pt x="162231" y="603"/>
                  </a:lnTo>
                  <a:lnTo>
                    <a:pt x="120233" y="9269"/>
                  </a:lnTo>
                  <a:lnTo>
                    <a:pt x="82511" y="27225"/>
                  </a:lnTo>
                  <a:lnTo>
                    <a:pt x="50346" y="53190"/>
                  </a:lnTo>
                  <a:lnTo>
                    <a:pt x="25018" y="85882"/>
                  </a:lnTo>
                  <a:lnTo>
                    <a:pt x="7809" y="124022"/>
                  </a:lnTo>
                  <a:lnTo>
                    <a:pt x="0" y="166327"/>
                  </a:lnTo>
                  <a:lnTo>
                    <a:pt x="540" y="182432"/>
                  </a:lnTo>
                  <a:lnTo>
                    <a:pt x="8875" y="227719"/>
                  </a:lnTo>
                  <a:lnTo>
                    <a:pt x="26321" y="267675"/>
                  </a:lnTo>
                  <a:lnTo>
                    <a:pt x="51637" y="301290"/>
                  </a:lnTo>
                  <a:lnTo>
                    <a:pt x="83584" y="327555"/>
                  </a:lnTo>
                  <a:lnTo>
                    <a:pt x="120924" y="345460"/>
                  </a:lnTo>
                  <a:lnTo>
                    <a:pt x="162419" y="353997"/>
                  </a:lnTo>
                  <a:lnTo>
                    <a:pt x="176959" y="354586"/>
                  </a:lnTo>
                  <a:lnTo>
                    <a:pt x="1323479" y="354586"/>
                  </a:lnTo>
                  <a:lnTo>
                    <a:pt x="1323479" y="330953"/>
                  </a:lnTo>
                  <a:lnTo>
                    <a:pt x="1237974" y="330953"/>
                  </a:lnTo>
                  <a:lnTo>
                    <a:pt x="1223271" y="330258"/>
                  </a:lnTo>
                  <a:lnTo>
                    <a:pt x="1181769" y="320347"/>
                  </a:lnTo>
                  <a:lnTo>
                    <a:pt x="1145503" y="300021"/>
                  </a:lnTo>
                  <a:lnTo>
                    <a:pt x="1116179" y="270983"/>
                  </a:lnTo>
                  <a:lnTo>
                    <a:pt x="1095503" y="234940"/>
                  </a:lnTo>
                  <a:lnTo>
                    <a:pt x="1085179" y="193596"/>
                  </a:lnTo>
                  <a:lnTo>
                    <a:pt x="1084333" y="178932"/>
                  </a:lnTo>
                  <a:lnTo>
                    <a:pt x="1085018" y="164037"/>
                  </a:lnTo>
                  <a:lnTo>
                    <a:pt x="1094824" y="122107"/>
                  </a:lnTo>
                  <a:lnTo>
                    <a:pt x="1114946" y="85573"/>
                  </a:lnTo>
                  <a:lnTo>
                    <a:pt x="1143708" y="56064"/>
                  </a:lnTo>
                  <a:lnTo>
                    <a:pt x="1179430" y="35205"/>
                  </a:lnTo>
                  <a:lnTo>
                    <a:pt x="1220435" y="24623"/>
                  </a:lnTo>
                  <a:lnTo>
                    <a:pt x="1323479" y="23632"/>
                  </a:lnTo>
                  <a:lnTo>
                    <a:pt x="1323479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8988824" y="3953998"/>
              <a:ext cx="697230" cy="354965"/>
            </a:xfrm>
            <a:custGeom>
              <a:avLst/>
              <a:gdLst/>
              <a:ahLst/>
              <a:cxnLst/>
              <a:rect l="l" t="t" r="r" b="b"/>
              <a:pathLst>
                <a:path w="697230" h="354965">
                  <a:moveTo>
                    <a:pt x="689089" y="0"/>
                  </a:moveTo>
                  <a:lnTo>
                    <a:pt x="176958" y="0"/>
                  </a:lnTo>
                  <a:lnTo>
                    <a:pt x="162229" y="603"/>
                  </a:lnTo>
                  <a:lnTo>
                    <a:pt x="120230" y="9269"/>
                  </a:lnTo>
                  <a:lnTo>
                    <a:pt x="82509" y="27224"/>
                  </a:lnTo>
                  <a:lnTo>
                    <a:pt x="50344" y="53188"/>
                  </a:lnTo>
                  <a:lnTo>
                    <a:pt x="25018" y="85881"/>
                  </a:lnTo>
                  <a:lnTo>
                    <a:pt x="7810" y="124021"/>
                  </a:lnTo>
                  <a:lnTo>
                    <a:pt x="0" y="166328"/>
                  </a:lnTo>
                  <a:lnTo>
                    <a:pt x="540" y="182433"/>
                  </a:lnTo>
                  <a:lnTo>
                    <a:pt x="8874" y="227721"/>
                  </a:lnTo>
                  <a:lnTo>
                    <a:pt x="26318" y="267678"/>
                  </a:lnTo>
                  <a:lnTo>
                    <a:pt x="51632" y="301295"/>
                  </a:lnTo>
                  <a:lnTo>
                    <a:pt x="83579" y="327562"/>
                  </a:lnTo>
                  <a:lnTo>
                    <a:pt x="120920" y="345469"/>
                  </a:lnTo>
                  <a:lnTo>
                    <a:pt x="162417" y="354007"/>
                  </a:lnTo>
                  <a:lnTo>
                    <a:pt x="176958" y="354596"/>
                  </a:lnTo>
                  <a:lnTo>
                    <a:pt x="689089" y="354596"/>
                  </a:lnTo>
                  <a:lnTo>
                    <a:pt x="697026" y="346659"/>
                  </a:lnTo>
                  <a:lnTo>
                    <a:pt x="697026" y="327079"/>
                  </a:lnTo>
                  <a:lnTo>
                    <a:pt x="689089" y="319142"/>
                  </a:lnTo>
                  <a:lnTo>
                    <a:pt x="176958" y="319142"/>
                  </a:lnTo>
                  <a:lnTo>
                    <a:pt x="162271" y="318390"/>
                  </a:lnTo>
                  <a:lnTo>
                    <a:pt x="121088" y="307712"/>
                  </a:lnTo>
                  <a:lnTo>
                    <a:pt x="85783" y="285954"/>
                  </a:lnTo>
                  <a:lnTo>
                    <a:pt x="58358" y="255121"/>
                  </a:lnTo>
                  <a:lnTo>
                    <a:pt x="40814" y="217215"/>
                  </a:lnTo>
                  <a:lnTo>
                    <a:pt x="35596" y="189004"/>
                  </a:lnTo>
                  <a:lnTo>
                    <a:pt x="36204" y="172918"/>
                  </a:lnTo>
                  <a:lnTo>
                    <a:pt x="45849" y="128672"/>
                  </a:lnTo>
                  <a:lnTo>
                    <a:pt x="65838" y="91485"/>
                  </a:lnTo>
                  <a:lnTo>
                    <a:pt x="94394" y="62690"/>
                  </a:lnTo>
                  <a:lnTo>
                    <a:pt x="129738" y="43626"/>
                  </a:lnTo>
                  <a:lnTo>
                    <a:pt x="170094" y="35628"/>
                  </a:lnTo>
                  <a:lnTo>
                    <a:pt x="176958" y="35464"/>
                  </a:lnTo>
                  <a:lnTo>
                    <a:pt x="689089" y="35464"/>
                  </a:lnTo>
                  <a:lnTo>
                    <a:pt x="697026" y="27527"/>
                  </a:lnTo>
                  <a:lnTo>
                    <a:pt x="697026" y="7936"/>
                  </a:lnTo>
                  <a:lnTo>
                    <a:pt x="689089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9285932" y="4032706"/>
              <a:ext cx="355600" cy="0"/>
            </a:xfrm>
            <a:custGeom>
              <a:avLst/>
              <a:gdLst/>
              <a:ahLst/>
              <a:cxnLst/>
              <a:rect l="l" t="t" r="r" b="b"/>
              <a:pathLst>
                <a:path w="355600">
                  <a:moveTo>
                    <a:pt x="0" y="0"/>
                  </a:moveTo>
                  <a:lnTo>
                    <a:pt x="355360" y="0"/>
                  </a:lnTo>
                </a:path>
              </a:pathLst>
            </a:custGeom>
            <a:ln w="13091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9289887" y="4070326"/>
              <a:ext cx="295910" cy="0"/>
            </a:xfrm>
            <a:custGeom>
              <a:avLst/>
              <a:gdLst/>
              <a:ahLst/>
              <a:cxnLst/>
              <a:rect l="l" t="t" r="r" b="b"/>
              <a:pathLst>
                <a:path w="295910">
                  <a:moveTo>
                    <a:pt x="0" y="0"/>
                  </a:moveTo>
                  <a:lnTo>
                    <a:pt x="295488" y="0"/>
                  </a:lnTo>
                </a:path>
              </a:pathLst>
            </a:custGeom>
            <a:ln w="13091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9425814" y="4123508"/>
              <a:ext cx="177800" cy="0"/>
            </a:xfrm>
            <a:custGeom>
              <a:avLst/>
              <a:gdLst/>
              <a:ahLst/>
              <a:cxnLst/>
              <a:rect l="l" t="t" r="r" b="b"/>
              <a:pathLst>
                <a:path w="177800">
                  <a:moveTo>
                    <a:pt x="0" y="0"/>
                  </a:moveTo>
                  <a:lnTo>
                    <a:pt x="177293" y="0"/>
                  </a:lnTo>
                </a:path>
              </a:pathLst>
            </a:custGeom>
            <a:ln w="13091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9094860" y="4158970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39">
                  <a:moveTo>
                    <a:pt x="0" y="0"/>
                  </a:moveTo>
                  <a:lnTo>
                    <a:pt x="307310" y="0"/>
                  </a:lnTo>
                </a:path>
              </a:pathLst>
            </a:custGeom>
            <a:ln w="13091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9333983" y="4229884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39">
                  <a:moveTo>
                    <a:pt x="0" y="0"/>
                  </a:moveTo>
                  <a:lnTo>
                    <a:pt x="307310" y="0"/>
                  </a:lnTo>
                </a:path>
              </a:pathLst>
            </a:custGeom>
            <a:ln w="13091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9215341" y="4194432"/>
              <a:ext cx="401955" cy="0"/>
            </a:xfrm>
            <a:custGeom>
              <a:avLst/>
              <a:gdLst/>
              <a:ahLst/>
              <a:cxnLst/>
              <a:rect l="l" t="t" r="r" b="b"/>
              <a:pathLst>
                <a:path w="401955">
                  <a:moveTo>
                    <a:pt x="0" y="0"/>
                  </a:moveTo>
                  <a:lnTo>
                    <a:pt x="401862" y="0"/>
                  </a:lnTo>
                </a:path>
              </a:pathLst>
            </a:custGeom>
            <a:ln w="13091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bject 76"/>
            <p:cNvSpPr txBox="1"/>
            <p:nvPr/>
          </p:nvSpPr>
          <p:spPr>
            <a:xfrm>
              <a:off x="8007533" y="4047933"/>
              <a:ext cx="911225" cy="21399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</a:t>
              </a:r>
              <a:r>
                <a:rPr kumimoji="0" sz="1450" b="1" i="0" u="none" strike="noStrike" kern="1200" cap="none" spc="-3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</a:t>
              </a:r>
              <a:r>
                <a:rPr kumimoji="0" sz="1450" b="1" i="0" u="none" strike="noStrike" kern="1200" cap="none" spc="-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TICL</a:t>
              </a:r>
              <a:r>
                <a:rPr kumimoji="0" sz="1450" b="1" i="0" u="none" strike="noStrike" kern="1200" cap="none" spc="-6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</a:t>
              </a:r>
              <a:r>
                <a:rPr kumimoji="0" sz="1450" b="1" i="0" u="none" strike="noStrike" kern="1200" cap="none" spc="-5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</a:t>
              </a:r>
              <a:endParaRPr kumimoji="0" sz="1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11562461" y="4067504"/>
              <a:ext cx="0" cy="932180"/>
            </a:xfrm>
            <a:custGeom>
              <a:avLst/>
              <a:gdLst/>
              <a:ahLst/>
              <a:cxnLst/>
              <a:rect l="l" t="t" r="r" b="b"/>
              <a:pathLst>
                <a:path h="932179">
                  <a:moveTo>
                    <a:pt x="0" y="0"/>
                  </a:moveTo>
                  <a:lnTo>
                    <a:pt x="0" y="932086"/>
                  </a:lnTo>
                </a:path>
              </a:pathLst>
            </a:custGeom>
            <a:ln w="20941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8" name="Grupo 77">
            <a:extLst>
              <a:ext uri="{FF2B5EF4-FFF2-40B4-BE49-F238E27FC236}">
                <a16:creationId xmlns:a16="http://schemas.microsoft.com/office/drawing/2014/main" id="{F55E2164-F1E1-9495-2F37-9E3FC784E695}"/>
              </a:ext>
            </a:extLst>
          </p:cNvPr>
          <p:cNvGrpSpPr/>
          <p:nvPr/>
        </p:nvGrpSpPr>
        <p:grpSpPr>
          <a:xfrm>
            <a:off x="1262456" y="-32789"/>
            <a:ext cx="6520989" cy="3708305"/>
            <a:chOff x="375407" y="0"/>
            <a:chExt cx="6520989" cy="3708305"/>
          </a:xfrm>
        </p:grpSpPr>
        <p:sp>
          <p:nvSpPr>
            <p:cNvPr id="168" name="object 168"/>
            <p:cNvSpPr txBox="1"/>
            <p:nvPr/>
          </p:nvSpPr>
          <p:spPr>
            <a:xfrm>
              <a:off x="1397627" y="3037092"/>
              <a:ext cx="1053465" cy="40259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2950" b="0" i="0" u="none" strike="noStrike" kern="1200" cap="none" spc="3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T</a:t>
              </a:r>
              <a:r>
                <a:rPr kumimoji="0" sz="2950" b="0" i="0" u="none" strike="noStrike" kern="1200" cap="none" spc="-1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E</a:t>
              </a:r>
              <a:r>
                <a:rPr kumimoji="0" sz="295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AM</a:t>
              </a:r>
              <a:endParaRPr kumimoji="0" sz="29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endParaRPr>
            </a:p>
          </p:txBody>
        </p:sp>
        <p:sp>
          <p:nvSpPr>
            <p:cNvPr id="169" name="object 169"/>
            <p:cNvSpPr txBox="1"/>
            <p:nvPr/>
          </p:nvSpPr>
          <p:spPr>
            <a:xfrm>
              <a:off x="2165466" y="3492861"/>
              <a:ext cx="2466387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55" normalizeH="0" baseline="0" noProof="0" dirty="0">
                  <a:ln>
                    <a:noFill/>
                  </a:ln>
                  <a:solidFill>
                    <a:srgbClr val="E75F4D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</a:t>
              </a:r>
              <a:r>
                <a:rPr kumimoji="0" lang="es-ES" sz="1400" b="0" i="0" u="none" strike="noStrike" kern="1200" cap="none" spc="55" normalizeH="0" baseline="0" noProof="0" dirty="0">
                  <a:ln>
                    <a:noFill/>
                  </a:ln>
                  <a:solidFill>
                    <a:srgbClr val="E75F4D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</a:t>
              </a:r>
              <a:r>
                <a:rPr kumimoji="0" sz="1400" b="0" i="0" u="none" strike="noStrike" kern="1200" cap="none" spc="-20" normalizeH="0" baseline="0" noProof="0" dirty="0">
                  <a:ln>
                    <a:noFill/>
                  </a:ln>
                  <a:solidFill>
                    <a:srgbClr val="E75F4D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400" b="0" i="0" u="none" strike="noStrike" kern="1200" cap="none" spc="-30" normalizeH="0" baseline="0" noProof="0" dirty="0">
                  <a:ln>
                    <a:noFill/>
                  </a:ln>
                  <a:solidFill>
                    <a:srgbClr val="E75F4D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SENIOR</a:t>
              </a:r>
              <a:r>
                <a:rPr kumimoji="0" sz="1400" b="0" i="0" u="none" strike="noStrike" kern="1200" cap="none" spc="-20" normalizeH="0" baseline="0" noProof="0" dirty="0">
                  <a:ln>
                    <a:noFill/>
                  </a:ln>
                  <a:solidFill>
                    <a:srgbClr val="E75F4D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400" b="0" i="0" u="none" strike="noStrike" kern="1200" cap="none" spc="-65" normalizeH="0" baseline="0" noProof="0" dirty="0">
                  <a:ln>
                    <a:noFill/>
                  </a:ln>
                  <a:solidFill>
                    <a:srgbClr val="E75F4D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</a:t>
              </a:r>
              <a:r>
                <a:rPr kumimoji="0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E75F4D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</a:t>
              </a:r>
              <a:r>
                <a:rPr kumimoji="0" sz="1400" b="0" i="0" u="none" strike="noStrike" kern="1200" cap="none" spc="-65" normalizeH="0" baseline="0" noProof="0" dirty="0">
                  <a:ln>
                    <a:noFill/>
                  </a:ln>
                  <a:solidFill>
                    <a:srgbClr val="E75F4D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</a:t>
              </a:r>
              <a:r>
                <a:rPr kumimoji="0" sz="1400" b="0" i="0" u="none" strike="noStrike" kern="1200" cap="none" spc="-80" normalizeH="0" baseline="0" noProof="0" dirty="0">
                  <a:ln>
                    <a:noFill/>
                  </a:ln>
                  <a:solidFill>
                    <a:srgbClr val="E75F4D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</a:t>
              </a:r>
              <a:r>
                <a:rPr kumimoji="0" sz="1400" b="0" i="0" u="none" strike="noStrike" kern="1200" cap="none" spc="10" normalizeH="0" baseline="0" noProof="0" dirty="0">
                  <a:ln>
                    <a:noFill/>
                  </a:ln>
                  <a:solidFill>
                    <a:srgbClr val="E75F4D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</a:t>
              </a:r>
              <a:r>
                <a:rPr kumimoji="0" sz="1400" b="0" i="0" u="none" strike="noStrike" kern="1200" cap="none" spc="5" normalizeH="0" baseline="0" noProof="0" dirty="0">
                  <a:ln>
                    <a:noFill/>
                  </a:ln>
                  <a:solidFill>
                    <a:srgbClr val="E75F4D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</a:t>
              </a:r>
              <a:r>
                <a:rPr kumimoji="0" sz="1400" b="0" i="0" u="none" strike="noStrike" kern="1200" cap="none" spc="-30" normalizeH="0" baseline="0" noProof="0" dirty="0">
                  <a:ln>
                    <a:noFill/>
                  </a:ln>
                  <a:solidFill>
                    <a:srgbClr val="E75F4D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CHERS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70" name="object 170"/>
            <p:cNvSpPr txBox="1"/>
            <p:nvPr/>
          </p:nvSpPr>
          <p:spPr>
            <a:xfrm>
              <a:off x="2532823" y="3085195"/>
              <a:ext cx="1731673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2000" b="0" i="0" u="none" strike="noStrike" kern="1200" cap="none" spc="5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+1</a:t>
              </a:r>
              <a:r>
                <a:rPr kumimoji="0" lang="es-ES" sz="2000" b="0" i="0" u="none" strike="noStrike" kern="1200" cap="none" spc="5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50</a:t>
              </a:r>
              <a:r>
                <a:rPr kumimoji="0" sz="2000" b="0" i="0" u="none" strike="noStrike" kern="1200" cap="none" spc="-3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20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</a:t>
              </a:r>
              <a:r>
                <a:rPr kumimoji="0" sz="2000" b="0" i="0" u="none" strike="noStrike" kern="1200" cap="none" spc="-10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</a:t>
              </a:r>
              <a:r>
                <a:rPr kumimoji="0" sz="20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OPLE</a:t>
              </a:r>
              <a:endPara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71" name="object 171"/>
            <p:cNvSpPr/>
            <p:nvPr/>
          </p:nvSpPr>
          <p:spPr>
            <a:xfrm>
              <a:off x="375649" y="2574338"/>
              <a:ext cx="961209" cy="104687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object 172"/>
            <p:cNvSpPr/>
            <p:nvPr/>
          </p:nvSpPr>
          <p:spPr>
            <a:xfrm>
              <a:off x="2203450" y="0"/>
              <a:ext cx="4692946" cy="29137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" name="object 173"/>
            <p:cNvSpPr/>
            <p:nvPr/>
          </p:nvSpPr>
          <p:spPr>
            <a:xfrm>
              <a:off x="2436073" y="1930018"/>
              <a:ext cx="48260" cy="50800"/>
            </a:xfrm>
            <a:custGeom>
              <a:avLst/>
              <a:gdLst/>
              <a:ahLst/>
              <a:cxnLst/>
              <a:rect l="l" t="t" r="r" b="b"/>
              <a:pathLst>
                <a:path w="48260" h="50800">
                  <a:moveTo>
                    <a:pt x="22890" y="0"/>
                  </a:moveTo>
                  <a:lnTo>
                    <a:pt x="9359" y="3808"/>
                  </a:lnTo>
                  <a:lnTo>
                    <a:pt x="0" y="13756"/>
                  </a:lnTo>
                  <a:lnTo>
                    <a:pt x="460" y="31765"/>
                  </a:lnTo>
                  <a:lnTo>
                    <a:pt x="5770" y="43847"/>
                  </a:lnTo>
                  <a:lnTo>
                    <a:pt x="14590" y="50372"/>
                  </a:lnTo>
                  <a:lnTo>
                    <a:pt x="31460" y="48609"/>
                  </a:lnTo>
                  <a:lnTo>
                    <a:pt x="42701" y="41774"/>
                  </a:lnTo>
                  <a:lnTo>
                    <a:pt x="48221" y="31379"/>
                  </a:lnTo>
                  <a:lnTo>
                    <a:pt x="45554" y="15483"/>
                  </a:lnTo>
                  <a:lnTo>
                    <a:pt x="37574" y="4882"/>
                  </a:lnTo>
                  <a:lnTo>
                    <a:pt x="25964" y="182"/>
                  </a:lnTo>
                  <a:lnTo>
                    <a:pt x="22890" y="0"/>
                  </a:lnTo>
                  <a:close/>
                </a:path>
              </a:pathLst>
            </a:custGeom>
            <a:solidFill>
              <a:srgbClr val="E75F4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E75F4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" name="object 174"/>
            <p:cNvSpPr/>
            <p:nvPr/>
          </p:nvSpPr>
          <p:spPr>
            <a:xfrm>
              <a:off x="1313334" y="1356653"/>
              <a:ext cx="2477129" cy="31173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object 175"/>
            <p:cNvSpPr/>
            <p:nvPr/>
          </p:nvSpPr>
          <p:spPr>
            <a:xfrm>
              <a:off x="1625145" y="735369"/>
              <a:ext cx="156210" cy="469265"/>
            </a:xfrm>
            <a:custGeom>
              <a:avLst/>
              <a:gdLst/>
              <a:ahLst/>
              <a:cxnLst/>
              <a:rect l="l" t="t" r="r" b="b"/>
              <a:pathLst>
                <a:path w="156210" h="469265">
                  <a:moveTo>
                    <a:pt x="156215" y="0"/>
                  </a:moveTo>
                  <a:lnTo>
                    <a:pt x="0" y="0"/>
                  </a:lnTo>
                  <a:lnTo>
                    <a:pt x="0" y="468645"/>
                  </a:lnTo>
                  <a:lnTo>
                    <a:pt x="156215" y="468645"/>
                  </a:lnTo>
                  <a:lnTo>
                    <a:pt x="1562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object 176"/>
            <p:cNvSpPr/>
            <p:nvPr/>
          </p:nvSpPr>
          <p:spPr>
            <a:xfrm>
              <a:off x="1000276" y="891584"/>
              <a:ext cx="156210" cy="312420"/>
            </a:xfrm>
            <a:custGeom>
              <a:avLst/>
              <a:gdLst/>
              <a:ahLst/>
              <a:cxnLst/>
              <a:rect l="l" t="t" r="r" b="b"/>
              <a:pathLst>
                <a:path w="156209" h="312419">
                  <a:moveTo>
                    <a:pt x="156215" y="0"/>
                  </a:moveTo>
                  <a:lnTo>
                    <a:pt x="0" y="0"/>
                  </a:lnTo>
                  <a:lnTo>
                    <a:pt x="0" y="312430"/>
                  </a:lnTo>
                  <a:lnTo>
                    <a:pt x="156215" y="312430"/>
                  </a:lnTo>
                  <a:lnTo>
                    <a:pt x="1562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object 177"/>
            <p:cNvSpPr/>
            <p:nvPr/>
          </p:nvSpPr>
          <p:spPr>
            <a:xfrm>
              <a:off x="1468929" y="422929"/>
              <a:ext cx="156210" cy="156210"/>
            </a:xfrm>
            <a:custGeom>
              <a:avLst/>
              <a:gdLst/>
              <a:ahLst/>
              <a:cxnLst/>
              <a:rect l="l" t="t" r="r" b="b"/>
              <a:pathLst>
                <a:path w="156209" h="156209">
                  <a:moveTo>
                    <a:pt x="156215" y="0"/>
                  </a:moveTo>
                  <a:lnTo>
                    <a:pt x="0" y="0"/>
                  </a:lnTo>
                  <a:lnTo>
                    <a:pt x="0" y="156215"/>
                  </a:lnTo>
                  <a:lnTo>
                    <a:pt x="156215" y="156215"/>
                  </a:lnTo>
                  <a:lnTo>
                    <a:pt x="1562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8" name="object 178"/>
            <p:cNvSpPr/>
            <p:nvPr/>
          </p:nvSpPr>
          <p:spPr>
            <a:xfrm>
              <a:off x="1937582" y="1047785"/>
              <a:ext cx="625475" cy="156210"/>
            </a:xfrm>
            <a:custGeom>
              <a:avLst/>
              <a:gdLst/>
              <a:ahLst/>
              <a:cxnLst/>
              <a:rect l="l" t="t" r="r" b="b"/>
              <a:pathLst>
                <a:path w="625475" h="156209">
                  <a:moveTo>
                    <a:pt x="0" y="156209"/>
                  </a:moveTo>
                  <a:lnTo>
                    <a:pt x="624860" y="156209"/>
                  </a:lnTo>
                  <a:lnTo>
                    <a:pt x="624860" y="0"/>
                  </a:lnTo>
                  <a:lnTo>
                    <a:pt x="0" y="0"/>
                  </a:lnTo>
                  <a:lnTo>
                    <a:pt x="0" y="1562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object 179"/>
            <p:cNvSpPr/>
            <p:nvPr/>
          </p:nvSpPr>
          <p:spPr>
            <a:xfrm>
              <a:off x="1937582" y="579155"/>
              <a:ext cx="156210" cy="468630"/>
            </a:xfrm>
            <a:custGeom>
              <a:avLst/>
              <a:gdLst/>
              <a:ahLst/>
              <a:cxnLst/>
              <a:rect l="l" t="t" r="r" b="b"/>
              <a:pathLst>
                <a:path w="156210" h="468630">
                  <a:moveTo>
                    <a:pt x="0" y="468629"/>
                  </a:moveTo>
                  <a:lnTo>
                    <a:pt x="156215" y="468629"/>
                  </a:lnTo>
                  <a:lnTo>
                    <a:pt x="156215" y="0"/>
                  </a:lnTo>
                  <a:lnTo>
                    <a:pt x="0" y="0"/>
                  </a:lnTo>
                  <a:lnTo>
                    <a:pt x="0" y="4686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object 180"/>
            <p:cNvSpPr/>
            <p:nvPr/>
          </p:nvSpPr>
          <p:spPr>
            <a:xfrm>
              <a:off x="2406228" y="579149"/>
              <a:ext cx="156210" cy="469265"/>
            </a:xfrm>
            <a:custGeom>
              <a:avLst/>
              <a:gdLst/>
              <a:ahLst/>
              <a:cxnLst/>
              <a:rect l="l" t="t" r="r" b="b"/>
              <a:pathLst>
                <a:path w="156210" h="469265">
                  <a:moveTo>
                    <a:pt x="156215" y="0"/>
                  </a:moveTo>
                  <a:lnTo>
                    <a:pt x="0" y="0"/>
                  </a:lnTo>
                  <a:lnTo>
                    <a:pt x="0" y="468645"/>
                  </a:lnTo>
                  <a:lnTo>
                    <a:pt x="156215" y="468645"/>
                  </a:lnTo>
                  <a:lnTo>
                    <a:pt x="1562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object 181"/>
            <p:cNvSpPr/>
            <p:nvPr/>
          </p:nvSpPr>
          <p:spPr>
            <a:xfrm>
              <a:off x="1312706" y="735359"/>
              <a:ext cx="156845" cy="468630"/>
            </a:xfrm>
            <a:custGeom>
              <a:avLst/>
              <a:gdLst/>
              <a:ahLst/>
              <a:cxnLst/>
              <a:rect l="l" t="t" r="r" b="b"/>
              <a:pathLst>
                <a:path w="156844" h="468630">
                  <a:moveTo>
                    <a:pt x="0" y="468630"/>
                  </a:moveTo>
                  <a:lnTo>
                    <a:pt x="156225" y="468630"/>
                  </a:lnTo>
                  <a:lnTo>
                    <a:pt x="156225" y="0"/>
                  </a:lnTo>
                  <a:lnTo>
                    <a:pt x="0" y="0"/>
                  </a:lnTo>
                  <a:lnTo>
                    <a:pt x="0" y="4686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object 182"/>
            <p:cNvSpPr/>
            <p:nvPr/>
          </p:nvSpPr>
          <p:spPr>
            <a:xfrm>
              <a:off x="1000276" y="579149"/>
              <a:ext cx="469265" cy="156210"/>
            </a:xfrm>
            <a:custGeom>
              <a:avLst/>
              <a:gdLst/>
              <a:ahLst/>
              <a:cxnLst/>
              <a:rect l="l" t="t" r="r" b="b"/>
              <a:pathLst>
                <a:path w="469265" h="156209">
                  <a:moveTo>
                    <a:pt x="0" y="156210"/>
                  </a:moveTo>
                  <a:lnTo>
                    <a:pt x="468655" y="156210"/>
                  </a:lnTo>
                  <a:lnTo>
                    <a:pt x="468655" y="0"/>
                  </a:lnTo>
                  <a:lnTo>
                    <a:pt x="0" y="0"/>
                  </a:lnTo>
                  <a:lnTo>
                    <a:pt x="0" y="1562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object 183"/>
            <p:cNvSpPr/>
            <p:nvPr/>
          </p:nvSpPr>
          <p:spPr>
            <a:xfrm>
              <a:off x="375407" y="1047779"/>
              <a:ext cx="469265" cy="156210"/>
            </a:xfrm>
            <a:custGeom>
              <a:avLst/>
              <a:gdLst/>
              <a:ahLst/>
              <a:cxnLst/>
              <a:rect l="l" t="t" r="r" b="b"/>
              <a:pathLst>
                <a:path w="469265" h="156209">
                  <a:moveTo>
                    <a:pt x="0" y="156210"/>
                  </a:moveTo>
                  <a:lnTo>
                    <a:pt x="468655" y="156210"/>
                  </a:lnTo>
                  <a:lnTo>
                    <a:pt x="468655" y="0"/>
                  </a:lnTo>
                  <a:lnTo>
                    <a:pt x="0" y="0"/>
                  </a:lnTo>
                  <a:lnTo>
                    <a:pt x="0" y="1562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object 184"/>
            <p:cNvSpPr/>
            <p:nvPr/>
          </p:nvSpPr>
          <p:spPr>
            <a:xfrm>
              <a:off x="375407" y="735359"/>
              <a:ext cx="156210" cy="312420"/>
            </a:xfrm>
            <a:custGeom>
              <a:avLst/>
              <a:gdLst/>
              <a:ahLst/>
              <a:cxnLst/>
              <a:rect l="l" t="t" r="r" b="b"/>
              <a:pathLst>
                <a:path w="156209" h="312419">
                  <a:moveTo>
                    <a:pt x="0" y="312420"/>
                  </a:moveTo>
                  <a:lnTo>
                    <a:pt x="156215" y="312420"/>
                  </a:lnTo>
                  <a:lnTo>
                    <a:pt x="156215" y="0"/>
                  </a:lnTo>
                  <a:lnTo>
                    <a:pt x="0" y="0"/>
                  </a:lnTo>
                  <a:lnTo>
                    <a:pt x="0" y="3124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object 185"/>
            <p:cNvSpPr/>
            <p:nvPr/>
          </p:nvSpPr>
          <p:spPr>
            <a:xfrm>
              <a:off x="375407" y="579149"/>
              <a:ext cx="469265" cy="156210"/>
            </a:xfrm>
            <a:custGeom>
              <a:avLst/>
              <a:gdLst/>
              <a:ahLst/>
              <a:cxnLst/>
              <a:rect l="l" t="t" r="r" b="b"/>
              <a:pathLst>
                <a:path w="469265" h="156209">
                  <a:moveTo>
                    <a:pt x="0" y="156210"/>
                  </a:moveTo>
                  <a:lnTo>
                    <a:pt x="468655" y="156210"/>
                  </a:lnTo>
                  <a:lnTo>
                    <a:pt x="468655" y="0"/>
                  </a:lnTo>
                  <a:lnTo>
                    <a:pt x="0" y="0"/>
                  </a:lnTo>
                  <a:lnTo>
                    <a:pt x="0" y="1562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object 186"/>
            <p:cNvSpPr/>
            <p:nvPr/>
          </p:nvSpPr>
          <p:spPr>
            <a:xfrm>
              <a:off x="2718659" y="1047794"/>
              <a:ext cx="625475" cy="156210"/>
            </a:xfrm>
            <a:custGeom>
              <a:avLst/>
              <a:gdLst/>
              <a:ahLst/>
              <a:cxnLst/>
              <a:rect l="l" t="t" r="r" b="b"/>
              <a:pathLst>
                <a:path w="625475" h="156209">
                  <a:moveTo>
                    <a:pt x="0" y="156210"/>
                  </a:moveTo>
                  <a:lnTo>
                    <a:pt x="624871" y="156210"/>
                  </a:lnTo>
                  <a:lnTo>
                    <a:pt x="624871" y="0"/>
                  </a:lnTo>
                  <a:lnTo>
                    <a:pt x="0" y="0"/>
                  </a:lnTo>
                  <a:lnTo>
                    <a:pt x="0" y="1562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object 187"/>
            <p:cNvSpPr/>
            <p:nvPr/>
          </p:nvSpPr>
          <p:spPr>
            <a:xfrm>
              <a:off x="3187315" y="891584"/>
              <a:ext cx="156210" cy="156210"/>
            </a:xfrm>
            <a:custGeom>
              <a:avLst/>
              <a:gdLst/>
              <a:ahLst/>
              <a:cxnLst/>
              <a:rect l="l" t="t" r="r" b="b"/>
              <a:pathLst>
                <a:path w="156210" h="156209">
                  <a:moveTo>
                    <a:pt x="0" y="156210"/>
                  </a:moveTo>
                  <a:lnTo>
                    <a:pt x="156215" y="156210"/>
                  </a:lnTo>
                  <a:lnTo>
                    <a:pt x="156215" y="0"/>
                  </a:lnTo>
                  <a:lnTo>
                    <a:pt x="0" y="0"/>
                  </a:lnTo>
                  <a:lnTo>
                    <a:pt x="0" y="1562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object 188"/>
            <p:cNvSpPr/>
            <p:nvPr/>
          </p:nvSpPr>
          <p:spPr>
            <a:xfrm>
              <a:off x="2714714" y="736188"/>
              <a:ext cx="156210" cy="156210"/>
            </a:xfrm>
            <a:custGeom>
              <a:avLst/>
              <a:gdLst/>
              <a:ahLst/>
              <a:cxnLst/>
              <a:rect l="l" t="t" r="r" b="b"/>
              <a:pathLst>
                <a:path w="156210" h="156209">
                  <a:moveTo>
                    <a:pt x="0" y="156210"/>
                  </a:moveTo>
                  <a:lnTo>
                    <a:pt x="156215" y="156210"/>
                  </a:lnTo>
                  <a:lnTo>
                    <a:pt x="156215" y="0"/>
                  </a:lnTo>
                  <a:lnTo>
                    <a:pt x="0" y="0"/>
                  </a:lnTo>
                  <a:lnTo>
                    <a:pt x="0" y="1562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object 189"/>
            <p:cNvSpPr/>
            <p:nvPr/>
          </p:nvSpPr>
          <p:spPr>
            <a:xfrm>
              <a:off x="2714714" y="579978"/>
              <a:ext cx="625475" cy="156210"/>
            </a:xfrm>
            <a:custGeom>
              <a:avLst/>
              <a:gdLst/>
              <a:ahLst/>
              <a:cxnLst/>
              <a:rect l="l" t="t" r="r" b="b"/>
              <a:pathLst>
                <a:path w="625475" h="156209">
                  <a:moveTo>
                    <a:pt x="0" y="156209"/>
                  </a:moveTo>
                  <a:lnTo>
                    <a:pt x="624860" y="156209"/>
                  </a:lnTo>
                  <a:lnTo>
                    <a:pt x="624860" y="0"/>
                  </a:lnTo>
                  <a:lnTo>
                    <a:pt x="0" y="0"/>
                  </a:lnTo>
                  <a:lnTo>
                    <a:pt x="0" y="1562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object 190"/>
            <p:cNvSpPr/>
            <p:nvPr/>
          </p:nvSpPr>
          <p:spPr>
            <a:xfrm>
              <a:off x="4982538" y="561375"/>
              <a:ext cx="1488466" cy="96737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object 191"/>
            <p:cNvSpPr txBox="1"/>
            <p:nvPr/>
          </p:nvSpPr>
          <p:spPr>
            <a:xfrm>
              <a:off x="5492071" y="3431374"/>
              <a:ext cx="991869" cy="2768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950" b="0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citiu</a:t>
              </a:r>
              <a:r>
                <a:rPr kumimoji="0" sz="1950" b="0" i="0" u="none" strike="noStrike" kern="1200" cap="none" spc="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s</a:t>
              </a:r>
              <a:r>
                <a:rPr kumimoji="0" sz="1950" b="0" i="0" u="none" strike="noStrike" kern="1200" cap="none" spc="-2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.</a:t>
              </a:r>
              <a:r>
                <a:rPr kumimoji="0" sz="1950" b="0" i="0" u="none" strike="noStrike" kern="1200" cap="none" spc="5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gal</a:t>
              </a:r>
              <a:endParaRPr kumimoji="0" sz="1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endParaRPr>
            </a:p>
          </p:txBody>
        </p:sp>
        <p:sp>
          <p:nvSpPr>
            <p:cNvPr id="192" name="object 192"/>
            <p:cNvSpPr/>
            <p:nvPr/>
          </p:nvSpPr>
          <p:spPr>
            <a:xfrm>
              <a:off x="1408334" y="3413573"/>
              <a:ext cx="2803668" cy="45719"/>
            </a:xfrm>
            <a:custGeom>
              <a:avLst/>
              <a:gdLst/>
              <a:ahLst/>
              <a:cxnLst/>
              <a:rect l="l" t="t" r="r" b="b"/>
              <a:pathLst>
                <a:path w="2513329" h="31750">
                  <a:moveTo>
                    <a:pt x="2505986" y="0"/>
                  </a:moveTo>
                  <a:lnTo>
                    <a:pt x="7025" y="0"/>
                  </a:lnTo>
                  <a:lnTo>
                    <a:pt x="0" y="7025"/>
                  </a:lnTo>
                  <a:lnTo>
                    <a:pt x="0" y="24376"/>
                  </a:lnTo>
                  <a:lnTo>
                    <a:pt x="7025" y="31412"/>
                  </a:lnTo>
                  <a:lnTo>
                    <a:pt x="2505986" y="31412"/>
                  </a:lnTo>
                  <a:lnTo>
                    <a:pt x="2513012" y="24376"/>
                  </a:lnTo>
                  <a:lnTo>
                    <a:pt x="2513012" y="7025"/>
                  </a:lnTo>
                  <a:lnTo>
                    <a:pt x="25059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object 193"/>
            <p:cNvSpPr/>
            <p:nvPr/>
          </p:nvSpPr>
          <p:spPr>
            <a:xfrm>
              <a:off x="1408334" y="3486870"/>
              <a:ext cx="649605" cy="31750"/>
            </a:xfrm>
            <a:custGeom>
              <a:avLst/>
              <a:gdLst/>
              <a:ahLst/>
              <a:cxnLst/>
              <a:rect l="l" t="t" r="r" b="b"/>
              <a:pathLst>
                <a:path w="649605" h="31750">
                  <a:moveTo>
                    <a:pt x="642168" y="0"/>
                  </a:moveTo>
                  <a:lnTo>
                    <a:pt x="7025" y="0"/>
                  </a:lnTo>
                  <a:lnTo>
                    <a:pt x="0" y="7025"/>
                  </a:lnTo>
                  <a:lnTo>
                    <a:pt x="0" y="24376"/>
                  </a:lnTo>
                  <a:lnTo>
                    <a:pt x="7025" y="31412"/>
                  </a:lnTo>
                  <a:lnTo>
                    <a:pt x="642168" y="31412"/>
                  </a:lnTo>
                  <a:lnTo>
                    <a:pt x="649194" y="24376"/>
                  </a:lnTo>
                  <a:lnTo>
                    <a:pt x="649194" y="7025"/>
                  </a:lnTo>
                  <a:lnTo>
                    <a:pt x="642168" y="0"/>
                  </a:lnTo>
                  <a:close/>
                </a:path>
              </a:pathLst>
            </a:custGeom>
            <a:solidFill>
              <a:srgbClr val="E75F4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F0025C61-5F2C-3BD9-A55C-E50C51DF0D38}"/>
              </a:ext>
            </a:extLst>
          </p:cNvPr>
          <p:cNvSpPr txBox="1"/>
          <p:nvPr/>
        </p:nvSpPr>
        <p:spPr>
          <a:xfrm>
            <a:off x="16242329" y="9160290"/>
            <a:ext cx="15092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err="1"/>
              <a:t>citiususc</a:t>
            </a:r>
            <a:endParaRPr lang="es-ES" sz="25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5898AB3-9510-EF28-59ED-BCC5C6D443E4}"/>
              </a:ext>
            </a:extLst>
          </p:cNvPr>
          <p:cNvSpPr txBox="1"/>
          <p:nvPr/>
        </p:nvSpPr>
        <p:spPr>
          <a:xfrm>
            <a:off x="8265262" y="6461608"/>
            <a:ext cx="6165153" cy="2439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defRPr/>
            </a:pPr>
            <a:r>
              <a:rPr lang="en-US" sz="2950" spc="95" dirty="0">
                <a:solidFill>
                  <a:prstClr val="black"/>
                </a:solidFill>
                <a:latin typeface="Tahoma"/>
                <a:cs typeface="Tahoma"/>
              </a:rPr>
              <a:t>OPPORTUNITIES FOR POSTDOCS</a:t>
            </a:r>
          </a:p>
          <a:p>
            <a:pPr fontAlgn="base"/>
            <a:endParaRPr lang="en-US" dirty="0">
              <a:solidFill>
                <a:srgbClr val="3F3F3F"/>
              </a:solidFill>
              <a:latin typeface="Proxima Nova-Regular"/>
            </a:endParaRPr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Juan de la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Cierva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contracts </a:t>
            </a:r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Ramón y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Cajal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contracts</a:t>
            </a:r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Marie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Sklodowska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-Curie Postdoctoral Fellowships (MSCA-PF)</a:t>
            </a:r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ERC-Starting Grant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Postdoc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CiTIUS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Welcome package with special benefits for each call. 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Contact us!</a:t>
            </a:r>
            <a:endParaRPr lang="es-E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77ACF1D-82D6-D985-C91A-783F4063888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04762" y="8900737"/>
            <a:ext cx="2277847" cy="1543109"/>
          </a:xfrm>
          <a:prstGeom prst="rect">
            <a:avLst/>
          </a:prstGeom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id="{3C7D93F0-C0BF-5ECA-8D22-FC573A9CAD3D}"/>
              </a:ext>
            </a:extLst>
          </p:cNvPr>
          <p:cNvGrpSpPr/>
          <p:nvPr/>
        </p:nvGrpSpPr>
        <p:grpSpPr>
          <a:xfrm>
            <a:off x="15372220" y="8442420"/>
            <a:ext cx="3071134" cy="649664"/>
            <a:chOff x="14124233" y="8766982"/>
            <a:chExt cx="3704431" cy="783631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897B6E7E-6A9B-47C9-E063-259C2E414B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t="568" r="78370" b="78459"/>
            <a:stretch/>
          </p:blipFill>
          <p:spPr>
            <a:xfrm>
              <a:off x="14124233" y="8795978"/>
              <a:ext cx="778132" cy="720008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E796F96C-F73C-AFA3-D373-5207F5D0A6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51029" r="27082" b="77338"/>
            <a:stretch/>
          </p:blipFill>
          <p:spPr>
            <a:xfrm>
              <a:off x="14935948" y="8766982"/>
              <a:ext cx="787458" cy="777999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CEF18BDA-EDBD-4213-71BD-6D5C9AD491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75625" t="-157" r="818" b="77495"/>
            <a:stretch/>
          </p:blipFill>
          <p:spPr>
            <a:xfrm>
              <a:off x="15614650" y="8772614"/>
              <a:ext cx="847451" cy="777999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484E6F3E-F69C-4AA6-470F-0EB142AAE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26247" t="24691" r="53908" b="53693"/>
            <a:stretch/>
          </p:blipFill>
          <p:spPr>
            <a:xfrm>
              <a:off x="16357086" y="8767979"/>
              <a:ext cx="713931" cy="742077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D40497D4-D087-0D41-CF2F-024DBF3FB4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27352" t="77198" r="53968" b="2825"/>
            <a:stretch/>
          </p:blipFill>
          <p:spPr>
            <a:xfrm>
              <a:off x="17156648" y="8834437"/>
              <a:ext cx="672016" cy="685801"/>
            </a:xfrm>
            <a:prstGeom prst="rect">
              <a:avLst/>
            </a:prstGeom>
          </p:spPr>
        </p:pic>
      </p:grpSp>
      <p:pic>
        <p:nvPicPr>
          <p:cNvPr id="42" name="Gráfico 41" descr="Correo electrónico con relleno sólido">
            <a:extLst>
              <a:ext uri="{FF2B5EF4-FFF2-40B4-BE49-F238E27FC236}">
                <a16:creationId xmlns:a16="http://schemas.microsoft.com/office/drawing/2014/main" id="{01F09235-C140-321C-D600-8260A4E0528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5372220" y="9630575"/>
            <a:ext cx="525016" cy="525014"/>
          </a:xfrm>
          <a:prstGeom prst="rect">
            <a:avLst/>
          </a:prstGeom>
        </p:spPr>
      </p:pic>
      <p:sp>
        <p:nvSpPr>
          <p:cNvPr id="43" name="CuadroTexto 42">
            <a:extLst>
              <a:ext uri="{FF2B5EF4-FFF2-40B4-BE49-F238E27FC236}">
                <a16:creationId xmlns:a16="http://schemas.microsoft.com/office/drawing/2014/main" id="{9DEE9C64-BE17-895E-6C82-788AE0F4AA7E}"/>
              </a:ext>
            </a:extLst>
          </p:cNvPr>
          <p:cNvSpPr txBox="1"/>
          <p:nvPr/>
        </p:nvSpPr>
        <p:spPr>
          <a:xfrm>
            <a:off x="15953633" y="9663319"/>
            <a:ext cx="27901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/>
              <a:t>citius.kmt@usc.es</a:t>
            </a:r>
          </a:p>
        </p:txBody>
      </p:sp>
      <p:pic>
        <p:nvPicPr>
          <p:cNvPr id="81" name="Imagen 80" descr="Un edificio de fondo&#10;&#10;Descripción generada automáticamente">
            <a:extLst>
              <a:ext uri="{FF2B5EF4-FFF2-40B4-BE49-F238E27FC236}">
                <a16:creationId xmlns:a16="http://schemas.microsoft.com/office/drawing/2014/main" id="{9BCE0473-CAC5-D4F0-7425-7C588E7EFBB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/>
        </p:blipFill>
        <p:spPr bwMode="auto">
          <a:xfrm>
            <a:off x="8903323" y="465281"/>
            <a:ext cx="4807898" cy="3232497"/>
          </a:xfrm>
          <a:prstGeom prst="rect">
            <a:avLst/>
          </a:prstGeom>
        </p:spPr>
      </p:pic>
      <p:sp>
        <p:nvSpPr>
          <p:cNvPr id="84" name="CuadroTexto 83">
            <a:extLst>
              <a:ext uri="{FF2B5EF4-FFF2-40B4-BE49-F238E27FC236}">
                <a16:creationId xmlns:a16="http://schemas.microsoft.com/office/drawing/2014/main" id="{641DD2E5-D07D-B30B-60B7-6C8057766ACD}"/>
              </a:ext>
            </a:extLst>
          </p:cNvPr>
          <p:cNvSpPr txBox="1"/>
          <p:nvPr/>
        </p:nvSpPr>
        <p:spPr>
          <a:xfrm>
            <a:off x="14730901" y="7320375"/>
            <a:ext cx="451937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Based in Santiago de Compostela, UNESCO World Heritage City. One of the 100 best places in the world by TIME Magazine 2021.</a:t>
            </a:r>
          </a:p>
        </p:txBody>
      </p:sp>
      <p:pic>
        <p:nvPicPr>
          <p:cNvPr id="9" name="Imagen 8" descr="Vista de un castillo grande&#10;&#10;Descripción generada automáticamente">
            <a:extLst>
              <a:ext uri="{FF2B5EF4-FFF2-40B4-BE49-F238E27FC236}">
                <a16:creationId xmlns:a16="http://schemas.microsoft.com/office/drawing/2014/main" id="{B2B6BD3A-AA45-BDAB-7E7F-E837F1E2D0A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2290" y="3880221"/>
            <a:ext cx="4256553" cy="3192414"/>
          </a:xfrm>
          <a:prstGeom prst="rect">
            <a:avLst/>
          </a:prstGeom>
        </p:spPr>
      </p:pic>
      <p:pic>
        <p:nvPicPr>
          <p:cNvPr id="12" name="Imagen 11" descr="Un jardín de una casa&#10;&#10;Descripción generada automáticamente con confianza baja">
            <a:extLst>
              <a:ext uri="{FF2B5EF4-FFF2-40B4-BE49-F238E27FC236}">
                <a16:creationId xmlns:a16="http://schemas.microsoft.com/office/drawing/2014/main" id="{AD84CEBA-5907-BDB3-1243-EAE76B885CB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1099" y="460101"/>
            <a:ext cx="4225989" cy="3159618"/>
          </a:xfrm>
          <a:prstGeom prst="rect">
            <a:avLst/>
          </a:prstGeom>
        </p:spPr>
      </p:pic>
      <p:pic>
        <p:nvPicPr>
          <p:cNvPr id="11" name="object 66">
            <a:extLst>
              <a:ext uri="{FF2B5EF4-FFF2-40B4-BE49-F238E27FC236}">
                <a16:creationId xmlns:a16="http://schemas.microsoft.com/office/drawing/2014/main" id="{AB2DE152-C1EB-9608-3FEC-4E407D1B3D07}"/>
              </a:ext>
            </a:extLst>
          </p:cNvPr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548809" y="7852476"/>
            <a:ext cx="1386742" cy="715455"/>
          </a:xfrm>
          <a:prstGeom prst="rect">
            <a:avLst/>
          </a:prstGeom>
        </p:spPr>
      </p:pic>
      <p:pic>
        <p:nvPicPr>
          <p:cNvPr id="13" name="object 36">
            <a:extLst>
              <a:ext uri="{FF2B5EF4-FFF2-40B4-BE49-F238E27FC236}">
                <a16:creationId xmlns:a16="http://schemas.microsoft.com/office/drawing/2014/main" id="{07763733-87A9-DFB8-5013-2FF1D260B5AD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452987" y="4779257"/>
            <a:ext cx="561006" cy="55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51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</TotalTime>
  <Words>156</Words>
  <Application>Microsoft Office PowerPoint</Application>
  <PresentationFormat>Personalizado</PresentationFormat>
  <Paragraphs>34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Courier New</vt:lpstr>
      <vt:lpstr>Proxima Nova-Regular</vt:lpstr>
      <vt:lpstr>Tahoma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infografia_CiTIUS_editable</dc:title>
  <dc:creator>Maria</dc:creator>
  <cp:lastModifiedBy>REGUEIRA MUÑIZ MARIA</cp:lastModifiedBy>
  <cp:revision>9</cp:revision>
  <dcterms:created xsi:type="dcterms:W3CDTF">2023-01-10T12:40:02Z</dcterms:created>
  <dcterms:modified xsi:type="dcterms:W3CDTF">2024-03-15T14:20:34Z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2022-11-16T00:00:00Z</vt:filetime>
  </property>
  <property fmtid="{D5CDD505-2E9C-101B-9397-08002B2CF9AE}" pid="3" name="LastSaved">
    <vt:filetime>2023-01-10T00:00:00Z</vt:filetime>
  </property>
</Properties>
</file>