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5" r:id="rId2"/>
    <p:sldId id="257" r:id="rId3"/>
    <p:sldId id="260" r:id="rId4"/>
    <p:sldId id="263" r:id="rId5"/>
    <p:sldId id="264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6025"/>
    <a:srgbClr val="F65E25"/>
    <a:srgbClr val="4F4F4F"/>
    <a:srgbClr val="641E0A"/>
    <a:srgbClr val="882407"/>
    <a:srgbClr val="A64207"/>
    <a:srgbClr val="C44207"/>
    <a:srgbClr val="EC561B"/>
    <a:srgbClr val="F67E39"/>
    <a:srgbClr val="F65D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60" autoAdjust="0"/>
    <p:restoredTop sz="94636" autoAdjust="0"/>
  </p:normalViewPr>
  <p:slideViewPr>
    <p:cSldViewPr>
      <p:cViewPr>
        <p:scale>
          <a:sx n="76" d="100"/>
          <a:sy n="76" d="100"/>
        </p:scale>
        <p:origin x="-336" y="-7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233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B70E15-C540-418F-AA8F-28588C953E9D}" type="datetimeFigureOut">
              <a:rPr lang="es-ES" smtClean="0"/>
              <a:t>11/04/2017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7BBB8-DB3C-422B-BCEA-44337CD750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92220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C70B1-CD6D-4482-B0BF-E48F0CD18BA9}" type="datetimeFigureOut">
              <a:rPr lang="es-ES" smtClean="0"/>
              <a:t>11/04/2017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817B48-C805-4797-825C-DB1B37FCD3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6360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"/>
          <p:cNvSpPr/>
          <p:nvPr userDrawn="1"/>
        </p:nvSpPr>
        <p:spPr>
          <a:xfrm>
            <a:off x="0" y="0"/>
            <a:ext cx="9144000" cy="5949280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36025"/>
              </a:solidFill>
            </a:endParaRPr>
          </a:p>
        </p:txBody>
      </p:sp>
      <p:pic>
        <p:nvPicPr>
          <p:cNvPr id="15" name="14 Imagen"/>
          <p:cNvPicPr>
            <a:picLocks noChangeAspect="1"/>
          </p:cNvPicPr>
          <p:nvPr userDrawn="1"/>
        </p:nvPicPr>
        <p:blipFill>
          <a:blip r:embed="rId2" cstate="print">
            <a:lum bright="70000" contrast="-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615405"/>
            <a:ext cx="3390900" cy="4333875"/>
          </a:xfrm>
          <a:prstGeom prst="rect">
            <a:avLst/>
          </a:prstGeom>
        </p:spPr>
      </p:pic>
      <p:pic>
        <p:nvPicPr>
          <p:cNvPr id="26" name="25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228000"/>
            <a:ext cx="777914" cy="504000"/>
          </a:xfrm>
          <a:prstGeom prst="rect">
            <a:avLst/>
          </a:prstGeom>
        </p:spPr>
      </p:pic>
      <p:pic>
        <p:nvPicPr>
          <p:cNvPr id="27" name="Imagen 3" descr="Logo Campus Vida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971600" y="6228000"/>
            <a:ext cx="679025" cy="504000"/>
          </a:xfrm>
          <a:prstGeom prst="rect">
            <a:avLst/>
          </a:prstGeom>
        </p:spPr>
      </p:pic>
      <p:sp>
        <p:nvSpPr>
          <p:cNvPr id="28" name="27 CuadroTexto"/>
          <p:cNvSpPr txBox="1"/>
          <p:nvPr userDrawn="1"/>
        </p:nvSpPr>
        <p:spPr>
          <a:xfrm>
            <a:off x="7956376" y="5688000"/>
            <a:ext cx="1187624" cy="307777"/>
          </a:xfrm>
          <a:prstGeom prst="rect">
            <a:avLst/>
          </a:prstGeom>
          <a:noFill/>
        </p:spPr>
        <p:txBody>
          <a:bodyPr wrap="square" lIns="72000" rIns="72000" rtlCol="0">
            <a:spAutoFit/>
          </a:bodyPr>
          <a:lstStyle/>
          <a:p>
            <a:pPr algn="r"/>
            <a:r>
              <a:rPr lang="es-ES" sz="1400" b="0" dirty="0" smtClean="0">
                <a:solidFill>
                  <a:srgbClr val="F36025"/>
                </a:solidFill>
                <a:latin typeface="Droid Sans"/>
              </a:rPr>
              <a:t>citius.usc.es</a:t>
            </a:r>
            <a:endParaRPr lang="es-ES" sz="1400" b="0" dirty="0">
              <a:solidFill>
                <a:srgbClr val="F36025"/>
              </a:solidFill>
              <a:latin typeface="Droid Sans"/>
            </a:endParaRPr>
          </a:p>
        </p:txBody>
      </p:sp>
      <p:pic>
        <p:nvPicPr>
          <p:cNvPr id="29" name="28 Imagen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6000" y="6228000"/>
            <a:ext cx="3458138" cy="504000"/>
          </a:xfrm>
          <a:prstGeom prst="rect">
            <a:avLst/>
          </a:prstGeom>
        </p:spPr>
      </p:pic>
      <p:sp>
        <p:nvSpPr>
          <p:cNvPr id="36" name="35 Rectángulo"/>
          <p:cNvSpPr/>
          <p:nvPr userDrawn="1"/>
        </p:nvSpPr>
        <p:spPr>
          <a:xfrm>
            <a:off x="0" y="5949280"/>
            <a:ext cx="9144000" cy="72008"/>
          </a:xfrm>
          <a:prstGeom prst="rect">
            <a:avLst/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539552" y="1721148"/>
            <a:ext cx="6696744" cy="91576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s-ES" sz="2000" b="1" kern="1200" dirty="0" smtClean="0">
                <a:solidFill>
                  <a:srgbClr val="F66025"/>
                </a:solidFill>
                <a:latin typeface="Droid Sans"/>
                <a:ea typeface="+mn-ea"/>
                <a:cs typeface="+mn-cs"/>
              </a:defRPr>
            </a:lvl1pPr>
          </a:lstStyle>
          <a:p>
            <a:pPr lvl="0"/>
            <a:r>
              <a:rPr lang="es-ES" sz="5400" b="1" dirty="0" smtClean="0">
                <a:solidFill>
                  <a:schemeClr val="bg1"/>
                </a:solidFill>
                <a:latin typeface="Droid Sans" pitchFamily="34" charset="0"/>
              </a:rPr>
              <a:t>Título</a:t>
            </a:r>
            <a:endParaRPr lang="es-ES" sz="5400" b="1" dirty="0" smtClean="0">
              <a:solidFill>
                <a:schemeClr val="bg1"/>
              </a:solidFill>
              <a:latin typeface="Droid Sans" pitchFamily="34" charset="0"/>
            </a:endParaRPr>
          </a:p>
        </p:txBody>
      </p:sp>
      <p:sp>
        <p:nvSpPr>
          <p:cNvPr id="8" name="7 CuadroTexto"/>
          <p:cNvSpPr txBox="1"/>
          <p:nvPr userDrawn="1"/>
        </p:nvSpPr>
        <p:spPr>
          <a:xfrm>
            <a:off x="395536" y="5085184"/>
            <a:ext cx="723629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" sz="1400" b="0" dirty="0" smtClean="0">
                <a:solidFill>
                  <a:schemeClr val="tx1"/>
                </a:solidFill>
                <a:latin typeface="Droid Sans"/>
                <a:ea typeface="DotumChe" pitchFamily="49" charset="-127"/>
              </a:rPr>
              <a:t>Centro Singular de Investigación en </a:t>
            </a:r>
            <a:r>
              <a:rPr lang="es-ES" sz="1400" b="0" dirty="0" err="1" smtClean="0">
                <a:solidFill>
                  <a:schemeClr val="tx1"/>
                </a:solidFill>
                <a:latin typeface="Droid Sans"/>
                <a:ea typeface="DotumChe" pitchFamily="49" charset="-127"/>
              </a:rPr>
              <a:t>Tecnoloxías</a:t>
            </a:r>
            <a:r>
              <a:rPr lang="es-ES" sz="1400" b="0" dirty="0" smtClean="0">
                <a:solidFill>
                  <a:schemeClr val="tx1"/>
                </a:solidFill>
                <a:latin typeface="Droid Sans"/>
                <a:ea typeface="DotumChe" pitchFamily="49" charset="-127"/>
              </a:rPr>
              <a:t> da Información</a:t>
            </a:r>
          </a:p>
          <a:p>
            <a:pPr>
              <a:spcBef>
                <a:spcPts val="600"/>
              </a:spcBef>
            </a:pPr>
            <a:r>
              <a:rPr lang="es-ES" sz="1400" b="0" dirty="0" smtClean="0">
                <a:solidFill>
                  <a:schemeClr val="tx1"/>
                </a:solidFill>
                <a:latin typeface="Droid Sans"/>
                <a:ea typeface="DotumChe" pitchFamily="49" charset="-127"/>
              </a:rPr>
              <a:t>UNIVERSIDADE DE SANTIAGO DE COMPOSTELA</a:t>
            </a:r>
            <a:endParaRPr lang="es-ES" sz="1400" b="0" dirty="0">
              <a:solidFill>
                <a:schemeClr val="tx1"/>
              </a:solidFill>
              <a:latin typeface="Droid Sans"/>
              <a:ea typeface="DotumChe" pitchFamily="49" charset="-127"/>
            </a:endParaRPr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568468" y="4293096"/>
            <a:ext cx="6635085" cy="720725"/>
          </a:xfrm>
          <a:prstGeom prst="rect">
            <a:avLst/>
          </a:prstGeom>
        </p:spPr>
        <p:txBody>
          <a:bodyPr/>
          <a:lstStyle>
            <a:lvl1pPr>
              <a:defRPr lang="es-ES" sz="2000" b="1" kern="1200" dirty="0" smtClean="0">
                <a:solidFill>
                  <a:srgbClr val="F36025"/>
                </a:solidFill>
                <a:latin typeface="Droid Sans"/>
                <a:ea typeface="+mn-ea"/>
                <a:cs typeface="+mn-cs"/>
              </a:defRPr>
            </a:lvl1pPr>
          </a:lstStyle>
          <a:p>
            <a:pPr lvl="0"/>
            <a:r>
              <a:rPr lang="es-ES" dirty="0" smtClean="0"/>
              <a:t>Inserta aquí los autores</a:t>
            </a:r>
          </a:p>
        </p:txBody>
      </p:sp>
      <p:sp>
        <p:nvSpPr>
          <p:cNvPr id="13" name="5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539552" y="2636912"/>
            <a:ext cx="6664002" cy="720725"/>
          </a:xfrm>
          <a:prstGeom prst="rect">
            <a:avLst/>
          </a:prstGeom>
        </p:spPr>
        <p:txBody>
          <a:bodyPr/>
          <a:lstStyle>
            <a:lvl1pPr>
              <a:defRPr lang="es-ES" sz="3200" b="0" kern="1200" dirty="0" smtClean="0">
                <a:solidFill>
                  <a:schemeClr val="tx1"/>
                </a:solidFill>
                <a:latin typeface="Droid Sans"/>
                <a:ea typeface="+mn-ea"/>
                <a:cs typeface="+mn-cs"/>
              </a:defRPr>
            </a:lvl1pPr>
          </a:lstStyle>
          <a:p>
            <a:pPr lvl="0"/>
            <a:r>
              <a:rPr lang="es-ES" dirty="0" smtClean="0"/>
              <a:t>Subtítulo de la presentación</a:t>
            </a:r>
          </a:p>
        </p:txBody>
      </p:sp>
    </p:spTree>
    <p:extLst>
      <p:ext uri="{BB962C8B-B14F-4D97-AF65-F5344CB8AC3E}">
        <p14:creationId xmlns:p14="http://schemas.microsoft.com/office/powerpoint/2010/main" val="3792669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 userDrawn="1"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1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001183"/>
            <a:ext cx="3815335" cy="4856818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53"/>
          <a:stretch/>
        </p:blipFill>
        <p:spPr>
          <a:xfrm>
            <a:off x="215455" y="6303113"/>
            <a:ext cx="1260201" cy="385470"/>
          </a:xfrm>
          <a:prstGeom prst="rect">
            <a:avLst/>
          </a:prstGeom>
        </p:spPr>
      </p:pic>
      <p:sp>
        <p:nvSpPr>
          <p:cNvPr id="6" name="5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395635" y="620688"/>
            <a:ext cx="8352730" cy="360040"/>
          </a:xfrm>
          <a:prstGeom prst="rect">
            <a:avLst/>
          </a:prstGeom>
        </p:spPr>
        <p:txBody>
          <a:bodyPr/>
          <a:lstStyle>
            <a:lvl1pPr>
              <a:defRPr lang="es-ES" sz="1600" kern="1200" baseline="0" dirty="0" smtClean="0">
                <a:solidFill>
                  <a:schemeClr val="tx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defRPr>
            </a:lvl1pPr>
          </a:lstStyle>
          <a:p>
            <a:pPr lvl="0"/>
            <a:r>
              <a:rPr lang="es-ES" dirty="0" smtClean="0"/>
              <a:t>Segundo Nivel de Título 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11"/>
          </p:nvPr>
        </p:nvSpPr>
        <p:spPr>
          <a:xfrm>
            <a:off x="395288" y="1412875"/>
            <a:ext cx="8640762" cy="467995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36025"/>
              </a:buClr>
              <a:buFont typeface="Wingdings 2" pitchFamily="18" charset="2"/>
              <a:buChar char=""/>
              <a:defRPr lang="es-ES" sz="18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1pPr>
            <a:lvl2pPr marL="800100" indent="-342900">
              <a:buClr>
                <a:srgbClr val="F65D25"/>
              </a:buClr>
              <a:buFont typeface="Wingdings 3" pitchFamily="18" charset="2"/>
              <a:buChar char=""/>
              <a:defRPr lang="es-ES" sz="16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2pPr>
            <a:lvl3pPr marL="1143000" indent="-228600">
              <a:buClr>
                <a:srgbClr val="F65D25"/>
              </a:buClr>
              <a:buFontTx/>
              <a:buChar char="̶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3pPr>
            <a:lvl4pPr marL="1600200" indent="-228600">
              <a:buClr>
                <a:srgbClr val="F65D25"/>
              </a:buClr>
              <a:buFont typeface="Wingdings" pitchFamily="2" charset="2"/>
              <a:buChar char="§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4pPr>
            <a:lvl5pPr marL="2057400" indent="-228600">
              <a:buClr>
                <a:srgbClr val="F65D25"/>
              </a:buClr>
              <a:buFont typeface="Arial" pitchFamily="34" charset="0"/>
              <a:buChar char="•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17" name="5 Marcador de número de diapositiva"/>
          <p:cNvSpPr>
            <a:spLocks noGrp="1"/>
          </p:cNvSpPr>
          <p:nvPr>
            <p:ph type="sldNum" sz="quarter" idx="13"/>
          </p:nvPr>
        </p:nvSpPr>
        <p:spPr>
          <a:xfrm>
            <a:off x="8424000" y="6408000"/>
            <a:ext cx="576064" cy="328726"/>
          </a:xfrm>
          <a:prstGeom prst="rect">
            <a:avLst/>
          </a:prstGeom>
        </p:spPr>
        <p:txBody>
          <a:bodyPr anchor="b"/>
          <a:lstStyle>
            <a:lvl1pPr algn="r">
              <a:defRPr sz="1400">
                <a:solidFill>
                  <a:srgbClr val="F65D25"/>
                </a:solidFill>
                <a:latin typeface="Droid Sans"/>
              </a:defRPr>
            </a:lvl1pPr>
          </a:lstStyle>
          <a:p>
            <a:fld id="{3DFB3A07-BA06-41B9-BAEF-F93C0E7ECE95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2" name="11 Rectángulo"/>
          <p:cNvSpPr/>
          <p:nvPr userDrawn="1"/>
        </p:nvSpPr>
        <p:spPr>
          <a:xfrm>
            <a:off x="0" y="980728"/>
            <a:ext cx="9144000" cy="72008"/>
          </a:xfrm>
          <a:prstGeom prst="rect">
            <a:avLst/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3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107504" y="116632"/>
            <a:ext cx="9036496" cy="49036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000">
                <a:solidFill>
                  <a:schemeClr val="tx1"/>
                </a:solidFill>
                <a:latin typeface="Droid Sans"/>
              </a:defRPr>
            </a:lvl1pPr>
          </a:lstStyle>
          <a:p>
            <a:r>
              <a:rPr lang="es-ES" dirty="0" err="1" smtClean="0"/>
              <a:t>CiTIUS</a:t>
            </a:r>
            <a:r>
              <a:rPr lang="es-ES" dirty="0" smtClean="0"/>
              <a:t>: Primer nivel de título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1048154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 userDrawn="1"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001183"/>
            <a:ext cx="3815335" cy="4856818"/>
          </a:xfrm>
          <a:prstGeom prst="rect">
            <a:avLst/>
          </a:prstGeom>
        </p:spPr>
      </p:pic>
      <p:sp>
        <p:nvSpPr>
          <p:cNvPr id="10" name="5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395635" y="620688"/>
            <a:ext cx="8352730" cy="360040"/>
          </a:xfrm>
          <a:prstGeom prst="rect">
            <a:avLst/>
          </a:prstGeom>
        </p:spPr>
        <p:txBody>
          <a:bodyPr/>
          <a:lstStyle>
            <a:lvl1pPr>
              <a:defRPr lang="es-ES" sz="1600" kern="1200" baseline="0" dirty="0" smtClean="0">
                <a:solidFill>
                  <a:schemeClr val="tx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defRPr>
            </a:lvl1pPr>
          </a:lstStyle>
          <a:p>
            <a:pPr lvl="0"/>
            <a:r>
              <a:rPr lang="es-ES" dirty="0" smtClean="0"/>
              <a:t>Segundo Nivel de Título </a:t>
            </a:r>
          </a:p>
        </p:txBody>
      </p:sp>
      <p:sp>
        <p:nvSpPr>
          <p:cNvPr id="11" name="2 Marcador de texto"/>
          <p:cNvSpPr>
            <a:spLocks noGrp="1"/>
          </p:cNvSpPr>
          <p:nvPr>
            <p:ph type="body" sz="quarter" idx="13" hasCustomPrompt="1"/>
          </p:nvPr>
        </p:nvSpPr>
        <p:spPr>
          <a:xfrm>
            <a:off x="107504" y="116632"/>
            <a:ext cx="9036496" cy="4903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/>
                </a:solidFill>
                <a:latin typeface="Droid Sans"/>
              </a:defRPr>
            </a:lvl1pPr>
          </a:lstStyle>
          <a:p>
            <a:pPr lvl="0"/>
            <a:r>
              <a:rPr lang="es-ES" sz="3000" dirty="0" smtClean="0">
                <a:latin typeface="Droid Sans"/>
              </a:rPr>
              <a:t>CiTIUS: Primer nivel de </a:t>
            </a:r>
            <a:r>
              <a:rPr lang="es-ES" sz="3000" dirty="0" smtClean="0">
                <a:latin typeface="Droid Sans"/>
              </a:rPr>
              <a:t>título</a:t>
            </a:r>
            <a:endParaRPr lang="es-ES" dirty="0"/>
          </a:p>
        </p:txBody>
      </p:sp>
      <p:sp>
        <p:nvSpPr>
          <p:cNvPr id="18" name="14 Marcador de texto"/>
          <p:cNvSpPr>
            <a:spLocks noGrp="1"/>
          </p:cNvSpPr>
          <p:nvPr>
            <p:ph type="body" sz="quarter" idx="11"/>
          </p:nvPr>
        </p:nvSpPr>
        <p:spPr>
          <a:xfrm>
            <a:off x="395288" y="1412874"/>
            <a:ext cx="3960688" cy="4680421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36025"/>
              </a:buClr>
              <a:buFont typeface="Wingdings 2" pitchFamily="18" charset="2"/>
              <a:buChar char=""/>
              <a:defRPr lang="es-ES" sz="18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1pPr>
            <a:lvl2pPr marL="800100" indent="-342900">
              <a:buClr>
                <a:srgbClr val="F65D25"/>
              </a:buClr>
              <a:buFont typeface="Wingdings 3" pitchFamily="18" charset="2"/>
              <a:buChar char=""/>
              <a:defRPr lang="es-ES" sz="16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2pPr>
            <a:lvl3pPr marL="1143000" indent="-228600">
              <a:buClr>
                <a:srgbClr val="F65D25"/>
              </a:buClr>
              <a:buFontTx/>
              <a:buChar char="̶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3pPr>
            <a:lvl4pPr marL="1600200" indent="-228600">
              <a:buClr>
                <a:srgbClr val="F65D25"/>
              </a:buClr>
              <a:buFont typeface="Wingdings" pitchFamily="2" charset="2"/>
              <a:buChar char="§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4pPr>
            <a:lvl5pPr marL="2057400" indent="-228600">
              <a:buClr>
                <a:srgbClr val="F65D25"/>
              </a:buClr>
              <a:buFont typeface="Arial" pitchFamily="34" charset="0"/>
              <a:buChar char="•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19" name="14 Marcador de texto"/>
          <p:cNvSpPr>
            <a:spLocks noGrp="1"/>
          </p:cNvSpPr>
          <p:nvPr>
            <p:ph type="body" sz="quarter" idx="15"/>
          </p:nvPr>
        </p:nvSpPr>
        <p:spPr>
          <a:xfrm>
            <a:off x="4860032" y="1412776"/>
            <a:ext cx="4063242" cy="4680421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36025"/>
              </a:buClr>
              <a:buFont typeface="Wingdings 2" pitchFamily="18" charset="2"/>
              <a:buChar char=""/>
              <a:defRPr lang="es-ES" sz="18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1pPr>
            <a:lvl2pPr marL="800100" indent="-342900">
              <a:buClr>
                <a:srgbClr val="F65D25"/>
              </a:buClr>
              <a:buFont typeface="Wingdings 3" pitchFamily="18" charset="2"/>
              <a:buChar char=""/>
              <a:defRPr lang="es-ES" sz="16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2pPr>
            <a:lvl3pPr marL="1143000" indent="-228600">
              <a:buClr>
                <a:srgbClr val="F65D25"/>
              </a:buClr>
              <a:buFontTx/>
              <a:buChar char="̶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3pPr>
            <a:lvl4pPr marL="1600200" indent="-228600">
              <a:buClr>
                <a:srgbClr val="F65D25"/>
              </a:buClr>
              <a:buFont typeface="Wingdings" pitchFamily="2" charset="2"/>
              <a:buChar char="§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4pPr>
            <a:lvl5pPr marL="2057400" indent="-228600">
              <a:buClr>
                <a:srgbClr val="F65D25"/>
              </a:buClr>
              <a:buFont typeface="Arial" pitchFamily="34" charset="0"/>
              <a:buChar char="•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pic>
        <p:nvPicPr>
          <p:cNvPr id="14" name="13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53"/>
          <a:stretch/>
        </p:blipFill>
        <p:spPr>
          <a:xfrm>
            <a:off x="215455" y="6303113"/>
            <a:ext cx="1260201" cy="385470"/>
          </a:xfrm>
          <a:prstGeom prst="rect">
            <a:avLst/>
          </a:prstGeom>
        </p:spPr>
      </p:pic>
      <p:sp>
        <p:nvSpPr>
          <p:cNvPr id="17" name="16 Rectángulo"/>
          <p:cNvSpPr/>
          <p:nvPr userDrawn="1"/>
        </p:nvSpPr>
        <p:spPr>
          <a:xfrm>
            <a:off x="0" y="980728"/>
            <a:ext cx="9144000" cy="72008"/>
          </a:xfrm>
          <a:prstGeom prst="rect">
            <a:avLst/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5 Marcador de número de diapositiva"/>
          <p:cNvSpPr>
            <a:spLocks noGrp="1"/>
          </p:cNvSpPr>
          <p:nvPr>
            <p:ph type="sldNum" sz="quarter" idx="16"/>
          </p:nvPr>
        </p:nvSpPr>
        <p:spPr>
          <a:xfrm>
            <a:off x="8316416" y="6344929"/>
            <a:ext cx="658416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rgbClr val="F65D25"/>
                </a:solidFill>
                <a:latin typeface="Droid Sans"/>
              </a:defRPr>
            </a:lvl1pPr>
          </a:lstStyle>
          <a:p>
            <a:fld id="{3DFB3A07-BA06-41B9-BAEF-F93C0E7ECE95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51404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/>
          <p:nvPr userDrawn="1"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001183"/>
            <a:ext cx="3815335" cy="4856818"/>
          </a:xfrm>
          <a:prstGeom prst="rect">
            <a:avLst/>
          </a:prstGeom>
        </p:spPr>
      </p:pic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12" name="5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395635" y="620688"/>
            <a:ext cx="8352730" cy="360040"/>
          </a:xfrm>
          <a:prstGeom prst="rect">
            <a:avLst/>
          </a:prstGeom>
        </p:spPr>
        <p:txBody>
          <a:bodyPr/>
          <a:lstStyle>
            <a:lvl1pPr>
              <a:defRPr lang="es-ES" sz="1600" kern="1200" baseline="0" dirty="0" smtClean="0">
                <a:solidFill>
                  <a:schemeClr val="tx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defRPr>
            </a:lvl1pPr>
          </a:lstStyle>
          <a:p>
            <a:pPr lvl="0"/>
            <a:r>
              <a:rPr lang="es-ES" dirty="0" smtClean="0"/>
              <a:t>Segundo Nivel de Título </a:t>
            </a:r>
          </a:p>
        </p:txBody>
      </p:sp>
      <p:sp>
        <p:nvSpPr>
          <p:cNvPr id="13" name="2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107504" y="116632"/>
            <a:ext cx="9036496" cy="4903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/>
                </a:solidFill>
                <a:latin typeface="Droid Sans"/>
              </a:defRPr>
            </a:lvl1pPr>
          </a:lstStyle>
          <a:p>
            <a:pPr lvl="0"/>
            <a:r>
              <a:rPr lang="es-ES" sz="3000" dirty="0" smtClean="0">
                <a:latin typeface="Droid Sans"/>
              </a:rPr>
              <a:t>CiTIUS: Primer </a:t>
            </a:r>
            <a:r>
              <a:rPr lang="es-ES" sz="3000" dirty="0" smtClean="0">
                <a:latin typeface="Droid Sans"/>
              </a:rPr>
              <a:t>nivel </a:t>
            </a:r>
            <a:r>
              <a:rPr lang="es-ES" sz="3000" dirty="0" smtClean="0">
                <a:latin typeface="Droid Sans"/>
              </a:rPr>
              <a:t>de </a:t>
            </a:r>
            <a:r>
              <a:rPr lang="es-ES" sz="3000" dirty="0" smtClean="0">
                <a:latin typeface="Droid Sans"/>
              </a:rPr>
              <a:t>título</a:t>
            </a:r>
            <a:endParaRPr lang="es-ES" dirty="0"/>
          </a:p>
        </p:txBody>
      </p:sp>
      <p:sp>
        <p:nvSpPr>
          <p:cNvPr id="16" name="15 Rectángulo"/>
          <p:cNvSpPr/>
          <p:nvPr userDrawn="1"/>
        </p:nvSpPr>
        <p:spPr>
          <a:xfrm>
            <a:off x="0" y="980728"/>
            <a:ext cx="9144000" cy="72008"/>
          </a:xfrm>
          <a:prstGeom prst="rect">
            <a:avLst/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8" name="17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53"/>
          <a:stretch/>
        </p:blipFill>
        <p:spPr>
          <a:xfrm>
            <a:off x="215455" y="6303113"/>
            <a:ext cx="1260201" cy="385470"/>
          </a:xfrm>
          <a:prstGeom prst="rect">
            <a:avLst/>
          </a:prstGeom>
        </p:spPr>
      </p:pic>
      <p:sp>
        <p:nvSpPr>
          <p:cNvPr id="20" name="5 Marcador de número de diapositiva"/>
          <p:cNvSpPr>
            <a:spLocks noGrp="1"/>
          </p:cNvSpPr>
          <p:nvPr>
            <p:ph type="sldNum" sz="quarter" idx="13"/>
          </p:nvPr>
        </p:nvSpPr>
        <p:spPr>
          <a:xfrm>
            <a:off x="8316416" y="6344929"/>
            <a:ext cx="658416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rgbClr val="F65D25"/>
                </a:solidFill>
                <a:latin typeface="Droid Sans"/>
              </a:defRPr>
            </a:lvl1pPr>
          </a:lstStyle>
          <a:p>
            <a:fld id="{3DFB3A07-BA06-41B9-BAEF-F93C0E7ECE95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44953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 userDrawn="1"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001183"/>
            <a:ext cx="3815335" cy="4856818"/>
          </a:xfrm>
          <a:prstGeom prst="rect">
            <a:avLst/>
          </a:prstGeom>
        </p:spPr>
      </p:pic>
      <p:sp>
        <p:nvSpPr>
          <p:cNvPr id="16" name="5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395635" y="620688"/>
            <a:ext cx="8352730" cy="360040"/>
          </a:xfrm>
          <a:prstGeom prst="rect">
            <a:avLst/>
          </a:prstGeom>
        </p:spPr>
        <p:txBody>
          <a:bodyPr/>
          <a:lstStyle>
            <a:lvl1pPr>
              <a:defRPr lang="es-ES" sz="1600" kern="1200" baseline="0" dirty="0" smtClean="0">
                <a:solidFill>
                  <a:schemeClr val="tx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defRPr>
            </a:lvl1pPr>
          </a:lstStyle>
          <a:p>
            <a:pPr lvl="0"/>
            <a:r>
              <a:rPr lang="es-ES" dirty="0" smtClean="0"/>
              <a:t>Segundo Nivel de Título </a:t>
            </a:r>
          </a:p>
        </p:txBody>
      </p:sp>
      <p:sp>
        <p:nvSpPr>
          <p:cNvPr id="17" name="2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107504" y="116632"/>
            <a:ext cx="9036496" cy="4903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/>
                </a:solidFill>
                <a:latin typeface="Droid Sans"/>
              </a:defRPr>
            </a:lvl1pPr>
          </a:lstStyle>
          <a:p>
            <a:pPr lvl="0"/>
            <a:r>
              <a:rPr lang="es-ES" sz="3000" dirty="0" smtClean="0">
                <a:latin typeface="Droid Sans"/>
              </a:rPr>
              <a:t>CiTIUS: Primer </a:t>
            </a:r>
            <a:r>
              <a:rPr lang="es-ES" sz="3000" dirty="0" smtClean="0">
                <a:latin typeface="Droid Sans"/>
              </a:rPr>
              <a:t>nivel </a:t>
            </a:r>
            <a:r>
              <a:rPr lang="es-ES" sz="3000" dirty="0" smtClean="0">
                <a:latin typeface="Droid Sans"/>
              </a:rPr>
              <a:t>de </a:t>
            </a:r>
            <a:r>
              <a:rPr lang="es-ES" sz="3000" dirty="0" smtClean="0">
                <a:latin typeface="Droid Sans"/>
              </a:rPr>
              <a:t>título</a:t>
            </a:r>
            <a:endParaRPr lang="es-ES" dirty="0"/>
          </a:p>
        </p:txBody>
      </p:sp>
      <p:sp>
        <p:nvSpPr>
          <p:cNvPr id="9" name="8 Rectángulo"/>
          <p:cNvSpPr/>
          <p:nvPr userDrawn="1"/>
        </p:nvSpPr>
        <p:spPr>
          <a:xfrm>
            <a:off x="0" y="980728"/>
            <a:ext cx="9144000" cy="72008"/>
          </a:xfrm>
          <a:prstGeom prst="rect">
            <a:avLst/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1" name="10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53"/>
          <a:stretch/>
        </p:blipFill>
        <p:spPr>
          <a:xfrm>
            <a:off x="215455" y="6303113"/>
            <a:ext cx="1260201" cy="385470"/>
          </a:xfrm>
          <a:prstGeom prst="rect">
            <a:avLst/>
          </a:prstGeom>
        </p:spPr>
      </p:pic>
      <p:sp>
        <p:nvSpPr>
          <p:cNvPr id="13" name="5 Marcador de número de diapositiva"/>
          <p:cNvSpPr>
            <a:spLocks noGrp="1"/>
          </p:cNvSpPr>
          <p:nvPr>
            <p:ph type="sldNum" sz="quarter" idx="13"/>
          </p:nvPr>
        </p:nvSpPr>
        <p:spPr>
          <a:xfrm>
            <a:off x="8316416" y="6344929"/>
            <a:ext cx="658416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rgbClr val="F65D25"/>
                </a:solidFill>
                <a:latin typeface="Droid Sans"/>
              </a:defRPr>
            </a:lvl1pPr>
          </a:lstStyle>
          <a:p>
            <a:fld id="{3DFB3A07-BA06-41B9-BAEF-F93C0E7ECE95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97528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 userDrawn="1"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001183"/>
            <a:ext cx="3815335" cy="4856818"/>
          </a:xfrm>
          <a:prstGeom prst="rect">
            <a:avLst/>
          </a:prstGeom>
        </p:spPr>
      </p:pic>
      <p:sp>
        <p:nvSpPr>
          <p:cNvPr id="8" name="5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395635" y="620688"/>
            <a:ext cx="8352730" cy="360040"/>
          </a:xfrm>
          <a:prstGeom prst="rect">
            <a:avLst/>
          </a:prstGeom>
        </p:spPr>
        <p:txBody>
          <a:bodyPr/>
          <a:lstStyle>
            <a:lvl1pPr>
              <a:defRPr lang="es-ES" sz="1600" kern="1200" baseline="0" dirty="0" smtClean="0">
                <a:solidFill>
                  <a:schemeClr val="tx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defRPr>
            </a:lvl1pPr>
          </a:lstStyle>
          <a:p>
            <a:pPr lvl="0"/>
            <a:r>
              <a:rPr lang="es-ES" dirty="0" smtClean="0"/>
              <a:t>Segundo Nivel de Título </a:t>
            </a:r>
          </a:p>
        </p:txBody>
      </p:sp>
      <p:sp>
        <p:nvSpPr>
          <p:cNvPr id="12" name="2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107504" y="116632"/>
            <a:ext cx="9036496" cy="4903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/>
                </a:solidFill>
                <a:latin typeface="Droid Sans"/>
              </a:defRPr>
            </a:lvl1pPr>
          </a:lstStyle>
          <a:p>
            <a:pPr lvl="0"/>
            <a:r>
              <a:rPr lang="es-ES" sz="3000" dirty="0" err="1" smtClean="0">
                <a:latin typeface="Droid Sans"/>
              </a:rPr>
              <a:t>CiTIUS</a:t>
            </a:r>
            <a:r>
              <a:rPr lang="es-ES" sz="3000" dirty="0" smtClean="0">
                <a:latin typeface="Droid Sans"/>
              </a:rPr>
              <a:t>: Primer Nivel de Título</a:t>
            </a:r>
            <a:endParaRPr lang="es-ES" dirty="0"/>
          </a:p>
        </p:txBody>
      </p:sp>
      <p:sp>
        <p:nvSpPr>
          <p:cNvPr id="11" name="10 Rectángulo"/>
          <p:cNvSpPr/>
          <p:nvPr userDrawn="1"/>
        </p:nvSpPr>
        <p:spPr>
          <a:xfrm>
            <a:off x="0" y="980728"/>
            <a:ext cx="9144000" cy="72008"/>
          </a:xfrm>
          <a:prstGeom prst="rect">
            <a:avLst/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3" name="12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53"/>
          <a:stretch/>
        </p:blipFill>
        <p:spPr>
          <a:xfrm>
            <a:off x="215455" y="6303113"/>
            <a:ext cx="1260201" cy="385470"/>
          </a:xfrm>
          <a:prstGeom prst="rect">
            <a:avLst/>
          </a:prstGeom>
        </p:spPr>
      </p:pic>
      <p:sp>
        <p:nvSpPr>
          <p:cNvPr id="15" name="5 Marcador de número de diapositiva"/>
          <p:cNvSpPr>
            <a:spLocks noGrp="1"/>
          </p:cNvSpPr>
          <p:nvPr>
            <p:ph type="sldNum" sz="quarter" idx="13"/>
          </p:nvPr>
        </p:nvSpPr>
        <p:spPr>
          <a:xfrm>
            <a:off x="8316416" y="6344929"/>
            <a:ext cx="658416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rgbClr val="F65D25"/>
                </a:solidFill>
                <a:latin typeface="Droid Sans"/>
              </a:defRPr>
            </a:lvl1pPr>
          </a:lstStyle>
          <a:p>
            <a:fld id="{3DFB3A07-BA06-41B9-BAEF-F93C0E7ECE95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66252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er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6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001183"/>
            <a:ext cx="3815335" cy="4856818"/>
          </a:xfrm>
          <a:prstGeom prst="rect">
            <a:avLst/>
          </a:prstGeom>
        </p:spPr>
      </p:pic>
      <p:cxnSp>
        <p:nvCxnSpPr>
          <p:cNvPr id="4" name="Conector recto 9"/>
          <p:cNvCxnSpPr/>
          <p:nvPr userDrawn="1"/>
        </p:nvCxnSpPr>
        <p:spPr>
          <a:xfrm flipV="1">
            <a:off x="517504" y="5223196"/>
            <a:ext cx="8136904" cy="600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Z:\New_CiTIUS\IMAGEN_CORPORATIVA\Logos EU_XUNTA\00_azul EUROPA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915" y="5380488"/>
            <a:ext cx="746933" cy="64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Z:\New_CiTIUS\IMAGEN_CORPORATIVA\Logos EU_XUNTA\XUNTA\marca-cor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811" y="5380488"/>
            <a:ext cx="1629537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Z:\New_CiTIUS\IMAGEN_CORPORATIVA\Logos EU_XUNTA\Galicia Turismo\galicia2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481288"/>
            <a:ext cx="914056" cy="30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CuadroTexto"/>
          <p:cNvSpPr txBox="1"/>
          <p:nvPr userDrawn="1"/>
        </p:nvSpPr>
        <p:spPr>
          <a:xfrm>
            <a:off x="0" y="613568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Cofinanciado </a:t>
            </a:r>
            <a:r>
              <a:rPr lang="es-ES" sz="1200" dirty="0" err="1" smtClean="0"/>
              <a:t>pola</a:t>
            </a:r>
            <a:r>
              <a:rPr lang="es-ES" sz="1200" dirty="0" smtClean="0"/>
              <a:t> Unión Europea</a:t>
            </a:r>
          </a:p>
          <a:p>
            <a:pPr algn="ctr"/>
            <a:r>
              <a:rPr lang="es-ES" sz="1200" dirty="0" smtClean="0"/>
              <a:t>Fondo Europeo de </a:t>
            </a:r>
            <a:r>
              <a:rPr lang="es-ES" sz="1200" dirty="0" err="1" smtClean="0"/>
              <a:t>Desenvolvemento</a:t>
            </a:r>
            <a:r>
              <a:rPr lang="es-ES" sz="1200" dirty="0" smtClean="0"/>
              <a:t> </a:t>
            </a:r>
            <a:r>
              <a:rPr lang="es-ES" sz="1200" dirty="0" err="1" smtClean="0"/>
              <a:t>Rexional</a:t>
            </a:r>
            <a:r>
              <a:rPr lang="es-ES" sz="1200" dirty="0" smtClean="0"/>
              <a:t>  </a:t>
            </a:r>
            <a:r>
              <a:rPr lang="es-ES" sz="1200" i="1" dirty="0" smtClean="0"/>
              <a:t>“</a:t>
            </a:r>
            <a:r>
              <a:rPr lang="es-ES" sz="1200" i="1" dirty="0" err="1" smtClean="0"/>
              <a:t>Unha</a:t>
            </a:r>
            <a:r>
              <a:rPr lang="es-ES" sz="1200" i="1" dirty="0" smtClean="0"/>
              <a:t> </a:t>
            </a:r>
            <a:r>
              <a:rPr lang="es-ES" sz="1200" i="1" dirty="0" err="1" smtClean="0"/>
              <a:t>maneira</a:t>
            </a:r>
            <a:r>
              <a:rPr lang="es-ES" sz="1200" i="1" dirty="0" smtClean="0"/>
              <a:t> de </a:t>
            </a:r>
            <a:r>
              <a:rPr lang="es-ES" sz="1200" i="1" dirty="0" err="1" smtClean="0"/>
              <a:t>facer</a:t>
            </a:r>
            <a:r>
              <a:rPr lang="es-ES" sz="1200" i="1" dirty="0" smtClean="0"/>
              <a:t> Europa” </a:t>
            </a:r>
            <a:endParaRPr lang="es-ES_tradnl" sz="1200" i="1" dirty="0"/>
          </a:p>
        </p:txBody>
      </p:sp>
      <p:sp>
        <p:nvSpPr>
          <p:cNvPr id="9" name="8 Rectángulo"/>
          <p:cNvSpPr/>
          <p:nvPr userDrawn="1"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5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395635" y="620688"/>
            <a:ext cx="8352730" cy="360040"/>
          </a:xfrm>
          <a:prstGeom prst="rect">
            <a:avLst/>
          </a:prstGeom>
        </p:spPr>
        <p:txBody>
          <a:bodyPr/>
          <a:lstStyle>
            <a:lvl1pPr>
              <a:defRPr lang="es-ES" sz="1600" kern="1200" baseline="0" dirty="0" smtClean="0">
                <a:solidFill>
                  <a:schemeClr val="tx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defRPr>
            </a:lvl1pPr>
          </a:lstStyle>
          <a:p>
            <a:pPr lvl="0"/>
            <a:r>
              <a:rPr lang="es-ES" dirty="0" smtClean="0"/>
              <a:t>Segundo Nivel de Título </a:t>
            </a:r>
          </a:p>
        </p:txBody>
      </p:sp>
      <p:sp>
        <p:nvSpPr>
          <p:cNvPr id="11" name="2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107504" y="116632"/>
            <a:ext cx="9036496" cy="4903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/>
                </a:solidFill>
                <a:latin typeface="Droid Sans"/>
              </a:defRPr>
            </a:lvl1pPr>
          </a:lstStyle>
          <a:p>
            <a:pPr lvl="0"/>
            <a:r>
              <a:rPr lang="es-ES" sz="3000" dirty="0" err="1" smtClean="0">
                <a:latin typeface="Droid Sans"/>
              </a:rPr>
              <a:t>CiTIUS</a:t>
            </a:r>
            <a:r>
              <a:rPr lang="es-ES" sz="3000" dirty="0" smtClean="0">
                <a:latin typeface="Droid Sans"/>
              </a:rPr>
              <a:t>: Primer Nivel de Título</a:t>
            </a:r>
            <a:endParaRPr lang="es-ES" dirty="0"/>
          </a:p>
        </p:txBody>
      </p:sp>
      <p:sp>
        <p:nvSpPr>
          <p:cNvPr id="12" name="11 Rectángulo"/>
          <p:cNvSpPr/>
          <p:nvPr userDrawn="1"/>
        </p:nvSpPr>
        <p:spPr>
          <a:xfrm>
            <a:off x="0" y="980728"/>
            <a:ext cx="9144000" cy="72008"/>
          </a:xfrm>
          <a:prstGeom prst="rect">
            <a:avLst/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5 Marcador de número de diapositiva"/>
          <p:cNvSpPr>
            <a:spLocks noGrp="1"/>
          </p:cNvSpPr>
          <p:nvPr>
            <p:ph type="sldNum" sz="quarter" idx="13"/>
          </p:nvPr>
        </p:nvSpPr>
        <p:spPr>
          <a:xfrm>
            <a:off x="8316416" y="6344929"/>
            <a:ext cx="658416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rgbClr val="F65D25"/>
                </a:solidFill>
                <a:latin typeface="Droid Sans"/>
              </a:defRPr>
            </a:lvl1pPr>
          </a:lstStyle>
          <a:p>
            <a:fld id="{3DFB3A07-BA06-41B9-BAEF-F93C0E7ECE95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8" name="17 Marcador de texto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2001838"/>
            <a:ext cx="9144000" cy="1643062"/>
          </a:xfrm>
          <a:prstGeom prst="rect">
            <a:avLst/>
          </a:prstGeom>
        </p:spPr>
        <p:txBody>
          <a:bodyPr anchor="ctr" anchorCtr="0"/>
          <a:lstStyle>
            <a:lvl1pPr algn="ctr">
              <a:defRPr sz="3600" b="1">
                <a:solidFill>
                  <a:srgbClr val="F66025"/>
                </a:solidFill>
              </a:defRPr>
            </a:lvl1pPr>
          </a:lstStyle>
          <a:p>
            <a:pPr lvl="0"/>
            <a:r>
              <a:rPr lang="es-ES" dirty="0" err="1" smtClean="0"/>
              <a:t>Mensaxe</a:t>
            </a:r>
            <a:r>
              <a:rPr lang="es-ES" dirty="0" smtClean="0"/>
              <a:t> final</a:t>
            </a:r>
          </a:p>
        </p:txBody>
      </p:sp>
      <p:sp>
        <p:nvSpPr>
          <p:cNvPr id="20" name="19 Marcador de texto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3861049"/>
            <a:ext cx="9144000" cy="568543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solidFill>
                  <a:srgbClr val="F66025"/>
                </a:solidFill>
              </a:defRPr>
            </a:lvl1pPr>
          </a:lstStyle>
          <a:p>
            <a:pPr lvl="0"/>
            <a:r>
              <a:rPr lang="es-ES" dirty="0" smtClean="0"/>
              <a:t>citius.usc.es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188418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6328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8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_tradnl" sz="5400" dirty="0"/>
          </a:p>
        </p:txBody>
      </p:sp>
      <p:sp>
        <p:nvSpPr>
          <p:cNvPr id="9" name="8 Marcador de texto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10" name="9 Marcador de texto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64449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3"/>
          </p:nvPr>
        </p:nvSpPr>
        <p:spPr>
          <a:xfrm>
            <a:off x="8316416" y="6344929"/>
            <a:ext cx="658416" cy="365125"/>
          </a:xfrm>
          <a:prstGeom prst="rect">
            <a:avLst/>
          </a:prstGeom>
        </p:spPr>
        <p:txBody>
          <a:bodyPr/>
          <a:lstStyle/>
          <a:p>
            <a:fld id="{3DFB3A07-BA06-41B9-BAEF-F93C0E7ECE95}" type="slidenum">
              <a:rPr lang="es-ES" smtClean="0"/>
              <a:pPr/>
              <a:t>2</a:t>
            </a:fld>
            <a:endParaRPr lang="es-ES" dirty="0"/>
          </a:p>
        </p:txBody>
      </p:sp>
      <p:sp>
        <p:nvSpPr>
          <p:cNvPr id="28" name="14 Marcador de texto"/>
          <p:cNvSpPr txBox="1">
            <a:spLocks/>
          </p:cNvSpPr>
          <p:nvPr/>
        </p:nvSpPr>
        <p:spPr>
          <a:xfrm>
            <a:off x="395288" y="1412875"/>
            <a:ext cx="8640762" cy="467995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36025"/>
              </a:buClr>
              <a:buFont typeface="Wingdings 2" pitchFamily="18" charset="2"/>
              <a:buChar char=""/>
              <a:defRPr lang="es-ES" sz="18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Clr>
                <a:srgbClr val="F65D25"/>
              </a:buClr>
              <a:buFont typeface="Wingdings 3" pitchFamily="18" charset="2"/>
              <a:buChar char=""/>
              <a:defRPr lang="es-ES" sz="16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65D25"/>
              </a:buClr>
              <a:buFontTx/>
              <a:buChar char="̶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65D25"/>
              </a:buClr>
              <a:buFont typeface="Wingdings" pitchFamily="2" charset="2"/>
              <a:buChar char="§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65D25"/>
              </a:buClr>
              <a:buFont typeface="Arial" pitchFamily="34" charset="0"/>
              <a:buChar char="•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7782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3"/>
          </p:nvPr>
        </p:nvSpPr>
        <p:spPr>
          <a:xfrm>
            <a:off x="8316416" y="6344929"/>
            <a:ext cx="658416" cy="365125"/>
          </a:xfrm>
          <a:prstGeom prst="rect">
            <a:avLst/>
          </a:prstGeom>
        </p:spPr>
        <p:txBody>
          <a:bodyPr/>
          <a:lstStyle/>
          <a:p>
            <a:fld id="{3DFB3A07-BA06-41B9-BAEF-F93C0E7ECE95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8" name="3 Marcador de texto"/>
          <p:cNvSpPr>
            <a:spLocks noGrp="1"/>
          </p:cNvSpPr>
          <p:nvPr>
            <p:ph type="body" sz="quarter" idx="12"/>
          </p:nvPr>
        </p:nvSpPr>
        <p:spPr>
          <a:xfrm>
            <a:off x="107504" y="116632"/>
            <a:ext cx="9036496" cy="490364"/>
          </a:xfrm>
        </p:spPr>
        <p:txBody>
          <a:bodyPr>
            <a:noAutofit/>
          </a:bodyPr>
          <a:lstStyle/>
          <a:p>
            <a:endParaRPr lang="es-ES" dirty="0"/>
          </a:p>
        </p:txBody>
      </p:sp>
      <p:sp>
        <p:nvSpPr>
          <p:cNvPr id="9" name="8 Rectángulo redondeado"/>
          <p:cNvSpPr/>
          <p:nvPr/>
        </p:nvSpPr>
        <p:spPr>
          <a:xfrm>
            <a:off x="-108520" y="1477977"/>
            <a:ext cx="1944216" cy="438855"/>
          </a:xfrm>
          <a:prstGeom prst="roundRect">
            <a:avLst>
              <a:gd name="adj" fmla="val 23230"/>
            </a:avLst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60000"/>
            <a:r>
              <a:rPr lang="es-ES" sz="2400" b="1" cap="small" dirty="0" smtClean="0">
                <a:solidFill>
                  <a:schemeClr val="bg1"/>
                </a:solidFill>
                <a:latin typeface="Droid Sans"/>
              </a:rPr>
              <a:t>Objetivo</a:t>
            </a:r>
            <a:endParaRPr lang="es-ES" sz="2400" b="1" cap="small" dirty="0">
              <a:solidFill>
                <a:schemeClr val="bg1"/>
              </a:solidFill>
              <a:latin typeface="Droid San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899592" y="2082334"/>
            <a:ext cx="8244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Droid Sans"/>
              </a:rPr>
              <a:t>Presentar el patrón</a:t>
            </a:r>
            <a:endParaRPr lang="es-ES" sz="1600" dirty="0">
              <a:latin typeface="Droid Sans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-108520" y="2780928"/>
            <a:ext cx="2016224" cy="439200"/>
          </a:xfrm>
          <a:prstGeom prst="roundRect">
            <a:avLst>
              <a:gd name="adj" fmla="val 23230"/>
            </a:avLst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60000"/>
            <a:r>
              <a:rPr lang="es-ES" sz="2400" b="1" cap="small" dirty="0">
                <a:solidFill>
                  <a:schemeClr val="bg1"/>
                </a:solidFill>
                <a:latin typeface="Droid Sans"/>
              </a:rPr>
              <a:t>Ventajas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899591" y="3292136"/>
            <a:ext cx="8237073" cy="73866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spcAft>
                <a:spcPts val="600"/>
              </a:spcAft>
              <a:buClr>
                <a:srgbClr val="F36025"/>
              </a:buClr>
              <a:buFont typeface="Wingdings" pitchFamily="2" charset="2"/>
              <a:buChar char="§"/>
            </a:pPr>
            <a:r>
              <a:rPr lang="es-ES" sz="1600" dirty="0" smtClean="0">
                <a:latin typeface="Droid Sans"/>
              </a:rPr>
              <a:t>Ventaja</a:t>
            </a:r>
            <a:r>
              <a:rPr lang="es-ES" sz="1600" baseline="0" dirty="0" smtClean="0">
                <a:latin typeface="Droid Sans"/>
              </a:rPr>
              <a:t> 1</a:t>
            </a:r>
            <a:endParaRPr lang="es-ES" sz="1600" dirty="0" smtClean="0">
              <a:latin typeface="Droid Sans"/>
            </a:endParaRPr>
          </a:p>
          <a:p>
            <a:pPr marL="342900" indent="-342900">
              <a:spcAft>
                <a:spcPts val="600"/>
              </a:spcAft>
              <a:buClr>
                <a:srgbClr val="F36025"/>
              </a:buClr>
              <a:buFont typeface="Wingdings" pitchFamily="2" charset="2"/>
              <a:buChar char="§"/>
            </a:pPr>
            <a:r>
              <a:rPr lang="es-ES" sz="1600" dirty="0" smtClean="0">
                <a:latin typeface="Droid Sans"/>
              </a:rPr>
              <a:t>Ventaja</a:t>
            </a:r>
            <a:r>
              <a:rPr lang="es-ES" sz="1600" baseline="0" dirty="0" smtClean="0">
                <a:latin typeface="Droid Sans"/>
              </a:rPr>
              <a:t> 2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36025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s-ES" sz="1600" dirty="0" smtClean="0">
                <a:latin typeface="Droid Sans"/>
              </a:rPr>
              <a:t>Ventaja</a:t>
            </a:r>
            <a:r>
              <a:rPr lang="es-ES" sz="1600" baseline="0" dirty="0" smtClean="0">
                <a:latin typeface="Droid Sans"/>
              </a:rPr>
              <a:t> 3</a:t>
            </a:r>
            <a:endParaRPr lang="es-ES" sz="1600" dirty="0" smtClean="0">
              <a:latin typeface="Droid Sans"/>
            </a:endParaRPr>
          </a:p>
          <a:p>
            <a:pPr marL="342900" indent="-342900">
              <a:spcAft>
                <a:spcPts val="600"/>
              </a:spcAft>
              <a:buClr>
                <a:srgbClr val="F36025"/>
              </a:buClr>
              <a:buFont typeface="Wingdings" pitchFamily="2" charset="2"/>
              <a:buChar char="§"/>
            </a:pPr>
            <a:endParaRPr lang="es-ES" sz="1600" dirty="0" smtClean="0">
              <a:latin typeface="Droid Sans"/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-108520" y="4437112"/>
            <a:ext cx="2520280" cy="439200"/>
          </a:xfrm>
          <a:prstGeom prst="roundRect">
            <a:avLst>
              <a:gd name="adj" fmla="val 23230"/>
            </a:avLst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60000"/>
            <a:r>
              <a:rPr lang="es-ES" sz="2400" b="1" cap="small" dirty="0" smtClean="0">
                <a:solidFill>
                  <a:schemeClr val="bg1"/>
                </a:solidFill>
                <a:latin typeface="Droid Sans"/>
              </a:rPr>
              <a:t>Aplicaciones</a:t>
            </a:r>
            <a:endParaRPr lang="es-ES" sz="2400" b="1" cap="small" dirty="0">
              <a:solidFill>
                <a:schemeClr val="bg1"/>
              </a:solidFill>
              <a:latin typeface="Droid Sans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899592" y="4953362"/>
            <a:ext cx="8244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0" dirty="0" smtClean="0">
                <a:latin typeface="Droid Sans"/>
              </a:rPr>
              <a:t>Las aplicaciones</a:t>
            </a:r>
          </a:p>
        </p:txBody>
      </p:sp>
    </p:spTree>
    <p:extLst>
      <p:ext uri="{BB962C8B-B14F-4D97-AF65-F5344CB8AC3E}">
        <p14:creationId xmlns:p14="http://schemas.microsoft.com/office/powerpoint/2010/main" val="278578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es-ES_tradnl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3"/>
          </p:nvPr>
        </p:nvSpPr>
        <p:spPr>
          <a:prstGeom prst="rect">
            <a:avLst/>
          </a:prstGeom>
        </p:spPr>
        <p:txBody>
          <a:bodyPr/>
          <a:lstStyle/>
          <a:p>
            <a:fld id="{3DFB3A07-BA06-41B9-BAEF-F93C0E7ECE95}" type="slidenum">
              <a:rPr lang="es-ES" smtClean="0"/>
              <a:pPr/>
              <a:t>4</a:t>
            </a:fld>
            <a:endParaRPr lang="es-ES" dirty="0"/>
          </a:p>
        </p:txBody>
      </p:sp>
      <p:graphicFrame>
        <p:nvGraphicFramePr>
          <p:cNvPr id="34" name="3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549278"/>
              </p:ext>
            </p:extLst>
          </p:nvPr>
        </p:nvGraphicFramePr>
        <p:xfrm>
          <a:off x="1024560" y="2276872"/>
          <a:ext cx="7094880" cy="2304255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547440"/>
                <a:gridCol w="3547440"/>
              </a:tblGrid>
              <a:tr h="460851"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>
                          <a:latin typeface="Droid Sans"/>
                        </a:rPr>
                        <a:t>Primera fila</a:t>
                      </a:r>
                      <a:endParaRPr lang="es-ES" dirty="0">
                        <a:latin typeface="Droid San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602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dirty="0">
                        <a:latin typeface="Droid San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6025"/>
                    </a:solidFill>
                  </a:tcPr>
                </a:tc>
              </a:tr>
              <a:tr h="460851"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>
                          <a:latin typeface="Droid Sans"/>
                        </a:rPr>
                        <a:t>Segunda fila</a:t>
                      </a:r>
                      <a:endParaRPr lang="es-ES" dirty="0">
                        <a:latin typeface="Droid San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dirty="0">
                        <a:latin typeface="Droid San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0851">
                <a:tc>
                  <a:txBody>
                    <a:bodyPr/>
                    <a:lstStyle/>
                    <a:p>
                      <a:pPr algn="l"/>
                      <a:endParaRPr lang="es-ES" dirty="0">
                        <a:latin typeface="Droid San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dirty="0">
                        <a:latin typeface="Droid San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0851">
                <a:tc>
                  <a:txBody>
                    <a:bodyPr/>
                    <a:lstStyle/>
                    <a:p>
                      <a:pPr algn="l"/>
                      <a:endParaRPr lang="es-ES" dirty="0">
                        <a:latin typeface="Droid San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dirty="0">
                        <a:latin typeface="Droid San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0851">
                <a:tc>
                  <a:txBody>
                    <a:bodyPr/>
                    <a:lstStyle/>
                    <a:p>
                      <a:pPr algn="l"/>
                      <a:endParaRPr lang="es-ES" dirty="0">
                        <a:latin typeface="Droid San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dirty="0">
                        <a:latin typeface="Droid San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70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0" name="9 Marcador de texto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es-ES_tradnl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3"/>
          </p:nvPr>
        </p:nvSpPr>
        <p:spPr>
          <a:prstGeom prst="rect">
            <a:avLst/>
          </a:prstGeom>
        </p:spPr>
        <p:txBody>
          <a:bodyPr/>
          <a:lstStyle/>
          <a:p>
            <a:fld id="{3DFB3A07-BA06-41B9-BAEF-F93C0E7ECE95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11" name="10 Marcador de texto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 dirty="0" smtClean="0"/>
              <a:t>citius.usc.es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24012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1667</TotalTime>
  <Words>41</Words>
  <Application>Microsoft Office PowerPoint</Application>
  <PresentationFormat>Presentación en pantalla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felix</dc:creator>
  <cp:lastModifiedBy>Maria Tenorio</cp:lastModifiedBy>
  <cp:revision>153</cp:revision>
  <dcterms:created xsi:type="dcterms:W3CDTF">2013-04-29T16:34:58Z</dcterms:created>
  <dcterms:modified xsi:type="dcterms:W3CDTF">2017-04-11T11:11:32Z</dcterms:modified>
</cp:coreProperties>
</file>